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Agrandir Bold" charset="1" panose="00000800000000000000"/>
      <p:regular r:id="rId31"/>
    </p:embeddedFont>
    <p:embeddedFont>
      <p:font typeface="210 네버랜드" charset="1" panose="02020503020101020101"/>
      <p:regular r:id="rId32"/>
    </p:embeddedFont>
    <p:embeddedFont>
      <p:font typeface="Helvetica World Bold" charset="1" panose="020B0800040000020004"/>
      <p:regular r:id="rId33"/>
    </p:embeddedFont>
    <p:embeddedFont>
      <p:font typeface="210 네버랜드 Bold" charset="1" panose="02020503020101020101"/>
      <p:regular r:id="rId34"/>
    </p:embeddedFont>
    <p:embeddedFont>
      <p:font typeface="210 국민체조" charset="1" panose="02020603020101020101"/>
      <p:regular r:id="rId35"/>
    </p:embeddedFont>
    <p:embeddedFont>
      <p:font typeface="Aileron Bold" charset="1" panose="000008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5.pn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53.jpeg" Type="http://schemas.openxmlformats.org/officeDocument/2006/relationships/image"/><Relationship Id="rId6" Target="../media/VAGiUgCMYaY.mp4" Type="http://schemas.openxmlformats.org/officeDocument/2006/relationships/video"/><Relationship Id="rId7" Target="../media/VAGiUgCMYaY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54.jpeg" Type="http://schemas.openxmlformats.org/officeDocument/2006/relationships/image"/><Relationship Id="rId6" Target="../media/VAGiUylasTQ.mp4" Type="http://schemas.openxmlformats.org/officeDocument/2006/relationships/video"/><Relationship Id="rId7" Target="../media/VAGiUylasTQ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55.jpeg" Type="http://schemas.openxmlformats.org/officeDocument/2006/relationships/image"/><Relationship Id="rId6" Target="../media/VAGiUvx1lxc.mp4" Type="http://schemas.openxmlformats.org/officeDocument/2006/relationships/video"/><Relationship Id="rId7" Target="../media/VAGiUvx1lxc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56.jpeg" Type="http://schemas.openxmlformats.org/officeDocument/2006/relationships/image"/><Relationship Id="rId6" Target="../media/VAGiUojWi6w.mp4" Type="http://schemas.openxmlformats.org/officeDocument/2006/relationships/video"/><Relationship Id="rId7" Target="../media/VAGiUojWi6w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57.jpeg" Type="http://schemas.openxmlformats.org/officeDocument/2006/relationships/image"/><Relationship Id="rId6" Target="../media/VAGiUoXls1g.mp4" Type="http://schemas.openxmlformats.org/officeDocument/2006/relationships/video"/><Relationship Id="rId7" Target="../media/VAGiUoXls1g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5.png" Type="http://schemas.openxmlformats.org/officeDocument/2006/relationships/image"/><Relationship Id="rId15" Target="../media/image1.png" Type="http://schemas.openxmlformats.org/officeDocument/2006/relationships/image"/><Relationship Id="rId16" Target="../media/image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8804" y="8637720"/>
            <a:ext cx="18540689" cy="1916041"/>
          </a:xfrm>
          <a:custGeom>
            <a:avLst/>
            <a:gdLst/>
            <a:ahLst/>
            <a:cxnLst/>
            <a:rect r="r" b="b" t="t" l="l"/>
            <a:pathLst>
              <a:path h="1916041" w="18540689">
                <a:moveTo>
                  <a:pt x="0" y="0"/>
                </a:moveTo>
                <a:lnTo>
                  <a:pt x="18540689" y="0"/>
                </a:lnTo>
                <a:lnTo>
                  <a:pt x="18540689" y="1916041"/>
                </a:lnTo>
                <a:lnTo>
                  <a:pt x="0" y="1916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15" t="0" r="-5576" b="-16029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83797" y="6565444"/>
            <a:ext cx="12007192" cy="1179023"/>
            <a:chOff x="0" y="0"/>
            <a:chExt cx="16009590" cy="15720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009590" cy="1572031"/>
            </a:xfrm>
            <a:custGeom>
              <a:avLst/>
              <a:gdLst/>
              <a:ahLst/>
              <a:cxnLst/>
              <a:rect r="r" b="b" t="t" l="l"/>
              <a:pathLst>
                <a:path h="1572031" w="16009590">
                  <a:moveTo>
                    <a:pt x="0" y="0"/>
                  </a:moveTo>
                  <a:lnTo>
                    <a:pt x="16009590" y="0"/>
                  </a:lnTo>
                  <a:lnTo>
                    <a:pt x="16009590" y="1572031"/>
                  </a:lnTo>
                  <a:lnTo>
                    <a:pt x="0" y="15720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197" r="-3015" b="-161127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82870"/>
              <a:ext cx="16009590" cy="927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68"/>
                </a:lnSpc>
              </a:pPr>
              <a:r>
                <a:rPr lang="en-US" b="true" sz="3898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😋 "뭐 먹을지 고민? 함께할 사람을 찾아보세요!"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1588080" y="1267493"/>
            <a:ext cx="9425709" cy="1959900"/>
            <a:chOff x="0" y="0"/>
            <a:chExt cx="21131958" cy="4393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779571">
            <a:off x="1332865" y="882622"/>
            <a:ext cx="4549269" cy="4243538"/>
          </a:xfrm>
          <a:custGeom>
            <a:avLst/>
            <a:gdLst/>
            <a:ahLst/>
            <a:cxnLst/>
            <a:rect r="r" b="b" t="t" l="l"/>
            <a:pathLst>
              <a:path h="4243538" w="4549269">
                <a:moveTo>
                  <a:pt x="0" y="0"/>
                </a:moveTo>
                <a:lnTo>
                  <a:pt x="4549269" y="0"/>
                </a:lnTo>
                <a:lnTo>
                  <a:pt x="4549269" y="4243538"/>
                </a:lnTo>
                <a:lnTo>
                  <a:pt x="0" y="4243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241977" y="4195911"/>
            <a:ext cx="3031964" cy="2591794"/>
            <a:chOff x="0" y="0"/>
            <a:chExt cx="4042619" cy="34557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18623" cy="1837152"/>
            </a:xfrm>
            <a:custGeom>
              <a:avLst/>
              <a:gdLst/>
              <a:ahLst/>
              <a:cxnLst/>
              <a:rect r="r" b="b" t="t" l="l"/>
              <a:pathLst>
                <a:path h="1837152" w="3118623">
                  <a:moveTo>
                    <a:pt x="0" y="0"/>
                  </a:moveTo>
                  <a:lnTo>
                    <a:pt x="3118623" y="0"/>
                  </a:lnTo>
                  <a:lnTo>
                    <a:pt x="3118623" y="1837152"/>
                  </a:lnTo>
                  <a:lnTo>
                    <a:pt x="0" y="183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23996" y="1618574"/>
              <a:ext cx="3118623" cy="1837152"/>
            </a:xfrm>
            <a:custGeom>
              <a:avLst/>
              <a:gdLst/>
              <a:ahLst/>
              <a:cxnLst/>
              <a:rect r="r" b="b" t="t" l="l"/>
              <a:pathLst>
                <a:path h="1837152" w="3118623">
                  <a:moveTo>
                    <a:pt x="0" y="0"/>
                  </a:moveTo>
                  <a:lnTo>
                    <a:pt x="3118623" y="0"/>
                  </a:lnTo>
                  <a:lnTo>
                    <a:pt x="3118623" y="1837152"/>
                  </a:lnTo>
                  <a:lnTo>
                    <a:pt x="0" y="183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897369" y="3681905"/>
            <a:ext cx="12548343" cy="200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000"/>
              </a:lnSpc>
              <a:spcBef>
                <a:spcPct val="0"/>
              </a:spcBef>
            </a:pPr>
            <a:r>
              <a:rPr lang="en-US" sz="150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96960" y="9001767"/>
            <a:ext cx="12290035" cy="779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3조   배지아  김도건  이예슬  홍민주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98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36395" y="5480567"/>
            <a:ext cx="20022439" cy="4987408"/>
          </a:xfrm>
          <a:custGeom>
            <a:avLst/>
            <a:gdLst/>
            <a:ahLst/>
            <a:cxnLst/>
            <a:rect r="r" b="b" t="t" l="l"/>
            <a:pathLst>
              <a:path h="4987408" w="20022439">
                <a:moveTo>
                  <a:pt x="0" y="0"/>
                </a:moveTo>
                <a:lnTo>
                  <a:pt x="20022439" y="0"/>
                </a:lnTo>
                <a:lnTo>
                  <a:pt x="20022439" y="4987408"/>
                </a:lnTo>
                <a:lnTo>
                  <a:pt x="0" y="4987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6242" y="2203490"/>
            <a:ext cx="4898875" cy="7365663"/>
            <a:chOff x="0" y="0"/>
            <a:chExt cx="757606" cy="11390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779" y="6223"/>
              <a:ext cx="742874" cy="1123726"/>
            </a:xfrm>
            <a:custGeom>
              <a:avLst/>
              <a:gdLst/>
              <a:ahLst/>
              <a:cxnLst/>
              <a:rect r="r" b="b" t="t" l="l"/>
              <a:pathLst>
                <a:path h="1123726" w="742874">
                  <a:moveTo>
                    <a:pt x="742366" y="982502"/>
                  </a:moveTo>
                  <a:lnTo>
                    <a:pt x="742366" y="959007"/>
                  </a:lnTo>
                  <a:cubicBezTo>
                    <a:pt x="742366" y="958626"/>
                    <a:pt x="742366" y="958245"/>
                    <a:pt x="742366" y="957864"/>
                  </a:cubicBezTo>
                  <a:cubicBezTo>
                    <a:pt x="742366" y="957991"/>
                    <a:pt x="742366" y="958245"/>
                    <a:pt x="742366" y="958372"/>
                  </a:cubicBezTo>
                  <a:lnTo>
                    <a:pt x="742112" y="220265"/>
                  </a:lnTo>
                  <a:lnTo>
                    <a:pt x="742112" y="218147"/>
                  </a:lnTo>
                  <a:cubicBezTo>
                    <a:pt x="742112" y="216453"/>
                    <a:pt x="742112" y="214759"/>
                    <a:pt x="742112" y="213489"/>
                  </a:cubicBezTo>
                  <a:lnTo>
                    <a:pt x="742112" y="163195"/>
                  </a:lnTo>
                  <a:cubicBezTo>
                    <a:pt x="742239" y="164084"/>
                    <a:pt x="742366" y="165608"/>
                    <a:pt x="742493" y="167259"/>
                  </a:cubicBezTo>
                  <a:cubicBezTo>
                    <a:pt x="741858" y="151384"/>
                    <a:pt x="742620" y="134112"/>
                    <a:pt x="742112" y="125349"/>
                  </a:cubicBezTo>
                  <a:lnTo>
                    <a:pt x="741731" y="126238"/>
                  </a:lnTo>
                  <a:cubicBezTo>
                    <a:pt x="741604" y="120777"/>
                    <a:pt x="741477" y="115824"/>
                    <a:pt x="741604" y="110998"/>
                  </a:cubicBezTo>
                  <a:cubicBezTo>
                    <a:pt x="741477" y="105283"/>
                    <a:pt x="741604" y="98552"/>
                    <a:pt x="740715" y="92456"/>
                  </a:cubicBezTo>
                  <a:cubicBezTo>
                    <a:pt x="739064" y="80010"/>
                    <a:pt x="735762" y="66929"/>
                    <a:pt x="726618" y="52451"/>
                  </a:cubicBezTo>
                  <a:lnTo>
                    <a:pt x="726618" y="52705"/>
                  </a:lnTo>
                  <a:cubicBezTo>
                    <a:pt x="719125" y="40894"/>
                    <a:pt x="708965" y="28448"/>
                    <a:pt x="699313" y="20828"/>
                  </a:cubicBezTo>
                  <a:cubicBezTo>
                    <a:pt x="685216" y="11176"/>
                    <a:pt x="697662" y="20828"/>
                    <a:pt x="685597" y="13589"/>
                  </a:cubicBezTo>
                  <a:cubicBezTo>
                    <a:pt x="684708" y="12827"/>
                    <a:pt x="683057" y="12446"/>
                    <a:pt x="681152" y="12319"/>
                  </a:cubicBezTo>
                  <a:cubicBezTo>
                    <a:pt x="674548" y="9017"/>
                    <a:pt x="673532" y="8890"/>
                    <a:pt x="672389" y="8636"/>
                  </a:cubicBezTo>
                  <a:cubicBezTo>
                    <a:pt x="671246" y="8509"/>
                    <a:pt x="670230" y="8001"/>
                    <a:pt x="662864" y="5588"/>
                  </a:cubicBezTo>
                  <a:cubicBezTo>
                    <a:pt x="662102" y="5334"/>
                    <a:pt x="661213" y="5080"/>
                    <a:pt x="660324" y="4699"/>
                  </a:cubicBezTo>
                  <a:lnTo>
                    <a:pt x="658927" y="3429"/>
                  </a:lnTo>
                  <a:cubicBezTo>
                    <a:pt x="656387" y="2667"/>
                    <a:pt x="651942" y="2921"/>
                    <a:pt x="647497" y="3302"/>
                  </a:cubicBezTo>
                  <a:cubicBezTo>
                    <a:pt x="645719" y="3048"/>
                    <a:pt x="644068" y="2540"/>
                    <a:pt x="642163" y="2413"/>
                  </a:cubicBezTo>
                  <a:cubicBezTo>
                    <a:pt x="637845" y="2159"/>
                    <a:pt x="632511" y="1778"/>
                    <a:pt x="628701" y="1778"/>
                  </a:cubicBezTo>
                  <a:cubicBezTo>
                    <a:pt x="624764" y="1778"/>
                    <a:pt x="620827" y="1778"/>
                    <a:pt x="616890" y="1778"/>
                  </a:cubicBezTo>
                  <a:cubicBezTo>
                    <a:pt x="608889" y="1778"/>
                    <a:pt x="600634" y="1778"/>
                    <a:pt x="592125" y="1778"/>
                  </a:cubicBezTo>
                  <a:cubicBezTo>
                    <a:pt x="574980" y="1778"/>
                    <a:pt x="556946" y="1905"/>
                    <a:pt x="535268" y="1905"/>
                  </a:cubicBezTo>
                  <a:lnTo>
                    <a:pt x="535866" y="1651"/>
                  </a:lnTo>
                  <a:lnTo>
                    <a:pt x="497435" y="1905"/>
                  </a:lnTo>
                  <a:cubicBezTo>
                    <a:pt x="481705" y="1905"/>
                    <a:pt x="465775" y="1905"/>
                    <a:pt x="449845" y="2032"/>
                  </a:cubicBezTo>
                  <a:cubicBezTo>
                    <a:pt x="440686" y="2032"/>
                    <a:pt x="430929" y="2286"/>
                    <a:pt x="420973" y="2540"/>
                  </a:cubicBezTo>
                  <a:lnTo>
                    <a:pt x="342718" y="3048"/>
                  </a:lnTo>
                  <a:cubicBezTo>
                    <a:pt x="319819" y="2032"/>
                    <a:pt x="296920" y="2540"/>
                    <a:pt x="274420" y="4572"/>
                  </a:cubicBezTo>
                  <a:lnTo>
                    <a:pt x="267849" y="5334"/>
                  </a:lnTo>
                  <a:cubicBezTo>
                    <a:pt x="230613" y="5080"/>
                    <a:pt x="208510" y="4318"/>
                    <a:pt x="193294" y="3937"/>
                  </a:cubicBezTo>
                  <a:lnTo>
                    <a:pt x="193675" y="4318"/>
                  </a:lnTo>
                  <a:cubicBezTo>
                    <a:pt x="184785" y="4191"/>
                    <a:pt x="162687" y="3429"/>
                    <a:pt x="161925" y="2159"/>
                  </a:cubicBezTo>
                  <a:cubicBezTo>
                    <a:pt x="161798" y="2032"/>
                    <a:pt x="161925" y="1905"/>
                    <a:pt x="161671" y="1905"/>
                  </a:cubicBezTo>
                  <a:cubicBezTo>
                    <a:pt x="159639" y="1905"/>
                    <a:pt x="157734" y="2032"/>
                    <a:pt x="156083" y="2032"/>
                  </a:cubicBezTo>
                  <a:cubicBezTo>
                    <a:pt x="156083" y="2032"/>
                    <a:pt x="101473" y="0"/>
                    <a:pt x="91567" y="3937"/>
                  </a:cubicBezTo>
                  <a:cubicBezTo>
                    <a:pt x="83947" y="4953"/>
                    <a:pt x="75692" y="6858"/>
                    <a:pt x="67183" y="10541"/>
                  </a:cubicBezTo>
                  <a:cubicBezTo>
                    <a:pt x="44323" y="19558"/>
                    <a:pt x="20828" y="40005"/>
                    <a:pt x="9525" y="67183"/>
                  </a:cubicBezTo>
                  <a:cubicBezTo>
                    <a:pt x="3683" y="80518"/>
                    <a:pt x="889" y="95123"/>
                    <a:pt x="889" y="108839"/>
                  </a:cubicBezTo>
                  <a:cubicBezTo>
                    <a:pt x="889" y="111506"/>
                    <a:pt x="889" y="114046"/>
                    <a:pt x="889" y="116713"/>
                  </a:cubicBezTo>
                  <a:lnTo>
                    <a:pt x="889" y="161163"/>
                  </a:lnTo>
                  <a:cubicBezTo>
                    <a:pt x="889" y="171450"/>
                    <a:pt x="889" y="179451"/>
                    <a:pt x="889" y="184023"/>
                  </a:cubicBezTo>
                  <a:lnTo>
                    <a:pt x="889" y="183515"/>
                  </a:lnTo>
                  <a:lnTo>
                    <a:pt x="889" y="201930"/>
                  </a:lnTo>
                  <a:cubicBezTo>
                    <a:pt x="762" y="258382"/>
                    <a:pt x="1016" y="340123"/>
                    <a:pt x="0" y="409581"/>
                  </a:cubicBezTo>
                  <a:cubicBezTo>
                    <a:pt x="0" y="439651"/>
                    <a:pt x="127" y="487509"/>
                    <a:pt x="254" y="546379"/>
                  </a:cubicBezTo>
                  <a:cubicBezTo>
                    <a:pt x="127" y="605249"/>
                    <a:pt x="0" y="653108"/>
                    <a:pt x="0" y="683178"/>
                  </a:cubicBezTo>
                  <a:cubicBezTo>
                    <a:pt x="1016" y="751789"/>
                    <a:pt x="762" y="832259"/>
                    <a:pt x="889" y="906376"/>
                  </a:cubicBezTo>
                  <a:lnTo>
                    <a:pt x="889" y="941862"/>
                  </a:lnTo>
                  <a:lnTo>
                    <a:pt x="889" y="941481"/>
                  </a:lnTo>
                  <a:cubicBezTo>
                    <a:pt x="889" y="945291"/>
                    <a:pt x="889" y="951641"/>
                    <a:pt x="889" y="959642"/>
                  </a:cubicBezTo>
                  <a:lnTo>
                    <a:pt x="889" y="1016665"/>
                  </a:lnTo>
                  <a:cubicBezTo>
                    <a:pt x="889" y="1030381"/>
                    <a:pt x="3683" y="1044986"/>
                    <a:pt x="9525" y="1058321"/>
                  </a:cubicBezTo>
                  <a:cubicBezTo>
                    <a:pt x="20828" y="1085372"/>
                    <a:pt x="44450" y="1105946"/>
                    <a:pt x="67183" y="1114963"/>
                  </a:cubicBezTo>
                  <a:cubicBezTo>
                    <a:pt x="78486" y="1119789"/>
                    <a:pt x="89662" y="1121567"/>
                    <a:pt x="98806" y="1122456"/>
                  </a:cubicBezTo>
                  <a:cubicBezTo>
                    <a:pt x="104267" y="1122837"/>
                    <a:pt x="108331" y="1122837"/>
                    <a:pt x="111633" y="1122837"/>
                  </a:cubicBezTo>
                  <a:cubicBezTo>
                    <a:pt x="110871" y="1122964"/>
                    <a:pt x="109982" y="1123091"/>
                    <a:pt x="108966" y="1123091"/>
                  </a:cubicBezTo>
                  <a:cubicBezTo>
                    <a:pt x="111252" y="1122964"/>
                    <a:pt x="112776" y="1122837"/>
                    <a:pt x="113538" y="1122710"/>
                  </a:cubicBezTo>
                  <a:cubicBezTo>
                    <a:pt x="115316" y="1122710"/>
                    <a:pt x="116840" y="1122710"/>
                    <a:pt x="118237" y="1122710"/>
                  </a:cubicBezTo>
                  <a:lnTo>
                    <a:pt x="114300" y="1122583"/>
                  </a:lnTo>
                  <a:cubicBezTo>
                    <a:pt x="142748" y="1121821"/>
                    <a:pt x="139065" y="1123218"/>
                    <a:pt x="161925" y="1123726"/>
                  </a:cubicBezTo>
                  <a:cubicBezTo>
                    <a:pt x="161544" y="1123472"/>
                    <a:pt x="161798" y="1123345"/>
                    <a:pt x="162433" y="1123091"/>
                  </a:cubicBezTo>
                  <a:lnTo>
                    <a:pt x="161925" y="1123726"/>
                  </a:lnTo>
                  <a:lnTo>
                    <a:pt x="609651" y="1123726"/>
                  </a:lnTo>
                  <a:cubicBezTo>
                    <a:pt x="612064" y="1123726"/>
                    <a:pt x="614477" y="1123726"/>
                    <a:pt x="616890" y="1123726"/>
                  </a:cubicBezTo>
                  <a:cubicBezTo>
                    <a:pt x="620954" y="1123726"/>
                    <a:pt x="624891" y="1123726"/>
                    <a:pt x="628701" y="1123726"/>
                  </a:cubicBezTo>
                  <a:cubicBezTo>
                    <a:pt x="632511" y="1123726"/>
                    <a:pt x="637845" y="1123472"/>
                    <a:pt x="642163" y="1123091"/>
                  </a:cubicBezTo>
                  <a:cubicBezTo>
                    <a:pt x="643941" y="1122837"/>
                    <a:pt x="645719" y="1122456"/>
                    <a:pt x="647497" y="1122202"/>
                  </a:cubicBezTo>
                  <a:cubicBezTo>
                    <a:pt x="651942" y="1122583"/>
                    <a:pt x="656387" y="1122837"/>
                    <a:pt x="658800" y="1122075"/>
                  </a:cubicBezTo>
                  <a:lnTo>
                    <a:pt x="659943" y="1120551"/>
                  </a:lnTo>
                  <a:cubicBezTo>
                    <a:pt x="659943" y="1120551"/>
                    <a:pt x="677088" y="1118011"/>
                    <a:pt x="691820" y="1109121"/>
                  </a:cubicBezTo>
                  <a:cubicBezTo>
                    <a:pt x="692455" y="1108867"/>
                    <a:pt x="693979" y="1107978"/>
                    <a:pt x="699059" y="1104549"/>
                  </a:cubicBezTo>
                  <a:cubicBezTo>
                    <a:pt x="708711" y="1096929"/>
                    <a:pt x="718871" y="1084483"/>
                    <a:pt x="726364" y="1072672"/>
                  </a:cubicBezTo>
                  <a:lnTo>
                    <a:pt x="726364" y="1072926"/>
                  </a:lnTo>
                  <a:cubicBezTo>
                    <a:pt x="733349" y="1061877"/>
                    <a:pt x="736778" y="1051717"/>
                    <a:pt x="738810" y="1041938"/>
                  </a:cubicBezTo>
                  <a:cubicBezTo>
                    <a:pt x="738810" y="1041938"/>
                    <a:pt x="738810" y="1041938"/>
                    <a:pt x="738937" y="1041811"/>
                  </a:cubicBezTo>
                  <a:cubicBezTo>
                    <a:pt x="739572" y="1040160"/>
                    <a:pt x="740588" y="1032286"/>
                    <a:pt x="740588" y="1032286"/>
                  </a:cubicBezTo>
                  <a:cubicBezTo>
                    <a:pt x="741223" y="1027079"/>
                    <a:pt x="742874" y="1012093"/>
                    <a:pt x="742366" y="982502"/>
                  </a:cubicBezTo>
                  <a:close/>
                </a:path>
              </a:pathLst>
            </a:custGeom>
            <a:solidFill>
              <a:srgbClr val="FFF7F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94563" y="2203490"/>
            <a:ext cx="4898875" cy="7365663"/>
            <a:chOff x="0" y="0"/>
            <a:chExt cx="757606" cy="11390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9779" y="6223"/>
              <a:ext cx="742874" cy="1123726"/>
            </a:xfrm>
            <a:custGeom>
              <a:avLst/>
              <a:gdLst/>
              <a:ahLst/>
              <a:cxnLst/>
              <a:rect r="r" b="b" t="t" l="l"/>
              <a:pathLst>
                <a:path h="1123726" w="742874">
                  <a:moveTo>
                    <a:pt x="742366" y="982502"/>
                  </a:moveTo>
                  <a:lnTo>
                    <a:pt x="742366" y="959007"/>
                  </a:lnTo>
                  <a:cubicBezTo>
                    <a:pt x="742366" y="958626"/>
                    <a:pt x="742366" y="958245"/>
                    <a:pt x="742366" y="957864"/>
                  </a:cubicBezTo>
                  <a:cubicBezTo>
                    <a:pt x="742366" y="957991"/>
                    <a:pt x="742366" y="958245"/>
                    <a:pt x="742366" y="958372"/>
                  </a:cubicBezTo>
                  <a:lnTo>
                    <a:pt x="742112" y="220265"/>
                  </a:lnTo>
                  <a:lnTo>
                    <a:pt x="742112" y="218147"/>
                  </a:lnTo>
                  <a:cubicBezTo>
                    <a:pt x="742112" y="216453"/>
                    <a:pt x="742112" y="214759"/>
                    <a:pt x="742112" y="213489"/>
                  </a:cubicBezTo>
                  <a:lnTo>
                    <a:pt x="742112" y="163195"/>
                  </a:lnTo>
                  <a:cubicBezTo>
                    <a:pt x="742239" y="164084"/>
                    <a:pt x="742366" y="165608"/>
                    <a:pt x="742493" y="167259"/>
                  </a:cubicBezTo>
                  <a:cubicBezTo>
                    <a:pt x="741858" y="151384"/>
                    <a:pt x="742620" y="134112"/>
                    <a:pt x="742112" y="125349"/>
                  </a:cubicBezTo>
                  <a:lnTo>
                    <a:pt x="741731" y="126238"/>
                  </a:lnTo>
                  <a:cubicBezTo>
                    <a:pt x="741604" y="120777"/>
                    <a:pt x="741477" y="115824"/>
                    <a:pt x="741604" y="110998"/>
                  </a:cubicBezTo>
                  <a:cubicBezTo>
                    <a:pt x="741477" y="105283"/>
                    <a:pt x="741604" y="98552"/>
                    <a:pt x="740715" y="92456"/>
                  </a:cubicBezTo>
                  <a:cubicBezTo>
                    <a:pt x="739064" y="80010"/>
                    <a:pt x="735762" y="66929"/>
                    <a:pt x="726618" y="52451"/>
                  </a:cubicBezTo>
                  <a:lnTo>
                    <a:pt x="726618" y="52705"/>
                  </a:lnTo>
                  <a:cubicBezTo>
                    <a:pt x="719125" y="40894"/>
                    <a:pt x="708965" y="28448"/>
                    <a:pt x="699313" y="20828"/>
                  </a:cubicBezTo>
                  <a:cubicBezTo>
                    <a:pt x="685216" y="11176"/>
                    <a:pt x="697662" y="20828"/>
                    <a:pt x="685597" y="13589"/>
                  </a:cubicBezTo>
                  <a:cubicBezTo>
                    <a:pt x="684708" y="12827"/>
                    <a:pt x="683057" y="12446"/>
                    <a:pt x="681152" y="12319"/>
                  </a:cubicBezTo>
                  <a:cubicBezTo>
                    <a:pt x="674548" y="9017"/>
                    <a:pt x="673532" y="8890"/>
                    <a:pt x="672389" y="8636"/>
                  </a:cubicBezTo>
                  <a:cubicBezTo>
                    <a:pt x="671246" y="8509"/>
                    <a:pt x="670230" y="8001"/>
                    <a:pt x="662864" y="5588"/>
                  </a:cubicBezTo>
                  <a:cubicBezTo>
                    <a:pt x="662102" y="5334"/>
                    <a:pt x="661213" y="5080"/>
                    <a:pt x="660324" y="4699"/>
                  </a:cubicBezTo>
                  <a:lnTo>
                    <a:pt x="658927" y="3429"/>
                  </a:lnTo>
                  <a:cubicBezTo>
                    <a:pt x="656387" y="2667"/>
                    <a:pt x="651942" y="2921"/>
                    <a:pt x="647497" y="3302"/>
                  </a:cubicBezTo>
                  <a:cubicBezTo>
                    <a:pt x="645719" y="3048"/>
                    <a:pt x="644068" y="2540"/>
                    <a:pt x="642163" y="2413"/>
                  </a:cubicBezTo>
                  <a:cubicBezTo>
                    <a:pt x="637845" y="2159"/>
                    <a:pt x="632511" y="1778"/>
                    <a:pt x="628701" y="1778"/>
                  </a:cubicBezTo>
                  <a:cubicBezTo>
                    <a:pt x="624764" y="1778"/>
                    <a:pt x="620827" y="1778"/>
                    <a:pt x="616890" y="1778"/>
                  </a:cubicBezTo>
                  <a:cubicBezTo>
                    <a:pt x="608889" y="1778"/>
                    <a:pt x="600634" y="1778"/>
                    <a:pt x="592125" y="1778"/>
                  </a:cubicBezTo>
                  <a:cubicBezTo>
                    <a:pt x="574980" y="1778"/>
                    <a:pt x="556946" y="1905"/>
                    <a:pt x="535268" y="1905"/>
                  </a:cubicBezTo>
                  <a:lnTo>
                    <a:pt x="535866" y="1651"/>
                  </a:lnTo>
                  <a:lnTo>
                    <a:pt x="497435" y="1905"/>
                  </a:lnTo>
                  <a:cubicBezTo>
                    <a:pt x="481705" y="1905"/>
                    <a:pt x="465775" y="1905"/>
                    <a:pt x="449845" y="2032"/>
                  </a:cubicBezTo>
                  <a:cubicBezTo>
                    <a:pt x="440686" y="2032"/>
                    <a:pt x="430929" y="2286"/>
                    <a:pt x="420973" y="2540"/>
                  </a:cubicBezTo>
                  <a:lnTo>
                    <a:pt x="342718" y="3048"/>
                  </a:lnTo>
                  <a:cubicBezTo>
                    <a:pt x="319819" y="2032"/>
                    <a:pt x="296920" y="2540"/>
                    <a:pt x="274420" y="4572"/>
                  </a:cubicBezTo>
                  <a:lnTo>
                    <a:pt x="267849" y="5334"/>
                  </a:lnTo>
                  <a:cubicBezTo>
                    <a:pt x="230613" y="5080"/>
                    <a:pt x="208510" y="4318"/>
                    <a:pt x="193294" y="3937"/>
                  </a:cubicBezTo>
                  <a:lnTo>
                    <a:pt x="193675" y="4318"/>
                  </a:lnTo>
                  <a:cubicBezTo>
                    <a:pt x="184785" y="4191"/>
                    <a:pt x="162687" y="3429"/>
                    <a:pt x="161925" y="2159"/>
                  </a:cubicBezTo>
                  <a:cubicBezTo>
                    <a:pt x="161798" y="2032"/>
                    <a:pt x="161925" y="1905"/>
                    <a:pt x="161671" y="1905"/>
                  </a:cubicBezTo>
                  <a:cubicBezTo>
                    <a:pt x="159639" y="1905"/>
                    <a:pt x="157734" y="2032"/>
                    <a:pt x="156083" y="2032"/>
                  </a:cubicBezTo>
                  <a:cubicBezTo>
                    <a:pt x="156083" y="2032"/>
                    <a:pt x="101473" y="0"/>
                    <a:pt x="91567" y="3937"/>
                  </a:cubicBezTo>
                  <a:cubicBezTo>
                    <a:pt x="83947" y="4953"/>
                    <a:pt x="75692" y="6858"/>
                    <a:pt x="67183" y="10541"/>
                  </a:cubicBezTo>
                  <a:cubicBezTo>
                    <a:pt x="44323" y="19558"/>
                    <a:pt x="20828" y="40005"/>
                    <a:pt x="9525" y="67183"/>
                  </a:cubicBezTo>
                  <a:cubicBezTo>
                    <a:pt x="3683" y="80518"/>
                    <a:pt x="889" y="95123"/>
                    <a:pt x="889" y="108839"/>
                  </a:cubicBezTo>
                  <a:cubicBezTo>
                    <a:pt x="889" y="111506"/>
                    <a:pt x="889" y="114046"/>
                    <a:pt x="889" y="116713"/>
                  </a:cubicBezTo>
                  <a:lnTo>
                    <a:pt x="889" y="161163"/>
                  </a:lnTo>
                  <a:cubicBezTo>
                    <a:pt x="889" y="171450"/>
                    <a:pt x="889" y="179451"/>
                    <a:pt x="889" y="184023"/>
                  </a:cubicBezTo>
                  <a:lnTo>
                    <a:pt x="889" y="183515"/>
                  </a:lnTo>
                  <a:lnTo>
                    <a:pt x="889" y="201930"/>
                  </a:lnTo>
                  <a:cubicBezTo>
                    <a:pt x="762" y="258382"/>
                    <a:pt x="1016" y="340123"/>
                    <a:pt x="0" y="409581"/>
                  </a:cubicBezTo>
                  <a:cubicBezTo>
                    <a:pt x="0" y="439651"/>
                    <a:pt x="127" y="487509"/>
                    <a:pt x="254" y="546379"/>
                  </a:cubicBezTo>
                  <a:cubicBezTo>
                    <a:pt x="127" y="605249"/>
                    <a:pt x="0" y="653108"/>
                    <a:pt x="0" y="683178"/>
                  </a:cubicBezTo>
                  <a:cubicBezTo>
                    <a:pt x="1016" y="751789"/>
                    <a:pt x="762" y="832259"/>
                    <a:pt x="889" y="906376"/>
                  </a:cubicBezTo>
                  <a:lnTo>
                    <a:pt x="889" y="941862"/>
                  </a:lnTo>
                  <a:lnTo>
                    <a:pt x="889" y="941481"/>
                  </a:lnTo>
                  <a:cubicBezTo>
                    <a:pt x="889" y="945291"/>
                    <a:pt x="889" y="951641"/>
                    <a:pt x="889" y="959642"/>
                  </a:cubicBezTo>
                  <a:lnTo>
                    <a:pt x="889" y="1016665"/>
                  </a:lnTo>
                  <a:cubicBezTo>
                    <a:pt x="889" y="1030381"/>
                    <a:pt x="3683" y="1044986"/>
                    <a:pt x="9525" y="1058321"/>
                  </a:cubicBezTo>
                  <a:cubicBezTo>
                    <a:pt x="20828" y="1085372"/>
                    <a:pt x="44450" y="1105946"/>
                    <a:pt x="67183" y="1114963"/>
                  </a:cubicBezTo>
                  <a:cubicBezTo>
                    <a:pt x="78486" y="1119789"/>
                    <a:pt x="89662" y="1121567"/>
                    <a:pt x="98806" y="1122456"/>
                  </a:cubicBezTo>
                  <a:cubicBezTo>
                    <a:pt x="104267" y="1122837"/>
                    <a:pt x="108331" y="1122837"/>
                    <a:pt x="111633" y="1122837"/>
                  </a:cubicBezTo>
                  <a:cubicBezTo>
                    <a:pt x="110871" y="1122964"/>
                    <a:pt x="109982" y="1123091"/>
                    <a:pt x="108966" y="1123091"/>
                  </a:cubicBezTo>
                  <a:cubicBezTo>
                    <a:pt x="111252" y="1122964"/>
                    <a:pt x="112776" y="1122837"/>
                    <a:pt x="113538" y="1122710"/>
                  </a:cubicBezTo>
                  <a:cubicBezTo>
                    <a:pt x="115316" y="1122710"/>
                    <a:pt x="116840" y="1122710"/>
                    <a:pt x="118237" y="1122710"/>
                  </a:cubicBezTo>
                  <a:lnTo>
                    <a:pt x="114300" y="1122583"/>
                  </a:lnTo>
                  <a:cubicBezTo>
                    <a:pt x="142748" y="1121821"/>
                    <a:pt x="139065" y="1123218"/>
                    <a:pt x="161925" y="1123726"/>
                  </a:cubicBezTo>
                  <a:cubicBezTo>
                    <a:pt x="161544" y="1123472"/>
                    <a:pt x="161798" y="1123345"/>
                    <a:pt x="162433" y="1123091"/>
                  </a:cubicBezTo>
                  <a:lnTo>
                    <a:pt x="161925" y="1123726"/>
                  </a:lnTo>
                  <a:lnTo>
                    <a:pt x="609651" y="1123726"/>
                  </a:lnTo>
                  <a:cubicBezTo>
                    <a:pt x="612064" y="1123726"/>
                    <a:pt x="614477" y="1123726"/>
                    <a:pt x="616890" y="1123726"/>
                  </a:cubicBezTo>
                  <a:cubicBezTo>
                    <a:pt x="620954" y="1123726"/>
                    <a:pt x="624891" y="1123726"/>
                    <a:pt x="628701" y="1123726"/>
                  </a:cubicBezTo>
                  <a:cubicBezTo>
                    <a:pt x="632511" y="1123726"/>
                    <a:pt x="637845" y="1123472"/>
                    <a:pt x="642163" y="1123091"/>
                  </a:cubicBezTo>
                  <a:cubicBezTo>
                    <a:pt x="643941" y="1122837"/>
                    <a:pt x="645719" y="1122456"/>
                    <a:pt x="647497" y="1122202"/>
                  </a:cubicBezTo>
                  <a:cubicBezTo>
                    <a:pt x="651942" y="1122583"/>
                    <a:pt x="656387" y="1122837"/>
                    <a:pt x="658800" y="1122075"/>
                  </a:cubicBezTo>
                  <a:lnTo>
                    <a:pt x="659943" y="1120551"/>
                  </a:lnTo>
                  <a:cubicBezTo>
                    <a:pt x="659943" y="1120551"/>
                    <a:pt x="677088" y="1118011"/>
                    <a:pt x="691820" y="1109121"/>
                  </a:cubicBezTo>
                  <a:cubicBezTo>
                    <a:pt x="692455" y="1108867"/>
                    <a:pt x="693979" y="1107978"/>
                    <a:pt x="699059" y="1104549"/>
                  </a:cubicBezTo>
                  <a:cubicBezTo>
                    <a:pt x="708711" y="1096929"/>
                    <a:pt x="718871" y="1084483"/>
                    <a:pt x="726364" y="1072672"/>
                  </a:cubicBezTo>
                  <a:lnTo>
                    <a:pt x="726364" y="1072926"/>
                  </a:lnTo>
                  <a:cubicBezTo>
                    <a:pt x="733349" y="1061877"/>
                    <a:pt x="736778" y="1051717"/>
                    <a:pt x="738810" y="1041938"/>
                  </a:cubicBezTo>
                  <a:cubicBezTo>
                    <a:pt x="738810" y="1041938"/>
                    <a:pt x="738810" y="1041938"/>
                    <a:pt x="738937" y="1041811"/>
                  </a:cubicBezTo>
                  <a:cubicBezTo>
                    <a:pt x="739572" y="1040160"/>
                    <a:pt x="740588" y="1032286"/>
                    <a:pt x="740588" y="1032286"/>
                  </a:cubicBezTo>
                  <a:cubicBezTo>
                    <a:pt x="741223" y="1027079"/>
                    <a:pt x="742874" y="1012093"/>
                    <a:pt x="742366" y="982502"/>
                  </a:cubicBezTo>
                  <a:close/>
                </a:path>
              </a:pathLst>
            </a:custGeom>
            <a:solidFill>
              <a:srgbClr val="FFF7F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032883" y="2203490"/>
            <a:ext cx="4898875" cy="7365663"/>
            <a:chOff x="0" y="0"/>
            <a:chExt cx="757606" cy="11390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779" y="6223"/>
              <a:ext cx="742874" cy="1123726"/>
            </a:xfrm>
            <a:custGeom>
              <a:avLst/>
              <a:gdLst/>
              <a:ahLst/>
              <a:cxnLst/>
              <a:rect r="r" b="b" t="t" l="l"/>
              <a:pathLst>
                <a:path h="1123726" w="742874">
                  <a:moveTo>
                    <a:pt x="742366" y="982502"/>
                  </a:moveTo>
                  <a:lnTo>
                    <a:pt x="742366" y="959007"/>
                  </a:lnTo>
                  <a:cubicBezTo>
                    <a:pt x="742366" y="958626"/>
                    <a:pt x="742366" y="958245"/>
                    <a:pt x="742366" y="957864"/>
                  </a:cubicBezTo>
                  <a:cubicBezTo>
                    <a:pt x="742366" y="957991"/>
                    <a:pt x="742366" y="958245"/>
                    <a:pt x="742366" y="958372"/>
                  </a:cubicBezTo>
                  <a:lnTo>
                    <a:pt x="742112" y="220265"/>
                  </a:lnTo>
                  <a:lnTo>
                    <a:pt x="742112" y="218147"/>
                  </a:lnTo>
                  <a:cubicBezTo>
                    <a:pt x="742112" y="216453"/>
                    <a:pt x="742112" y="214759"/>
                    <a:pt x="742112" y="213489"/>
                  </a:cubicBezTo>
                  <a:lnTo>
                    <a:pt x="742112" y="163195"/>
                  </a:lnTo>
                  <a:cubicBezTo>
                    <a:pt x="742239" y="164084"/>
                    <a:pt x="742366" y="165608"/>
                    <a:pt x="742493" y="167259"/>
                  </a:cubicBezTo>
                  <a:cubicBezTo>
                    <a:pt x="741858" y="151384"/>
                    <a:pt x="742620" y="134112"/>
                    <a:pt x="742112" y="125349"/>
                  </a:cubicBezTo>
                  <a:lnTo>
                    <a:pt x="741731" y="126238"/>
                  </a:lnTo>
                  <a:cubicBezTo>
                    <a:pt x="741604" y="120777"/>
                    <a:pt x="741477" y="115824"/>
                    <a:pt x="741604" y="110998"/>
                  </a:cubicBezTo>
                  <a:cubicBezTo>
                    <a:pt x="741477" y="105283"/>
                    <a:pt x="741604" y="98552"/>
                    <a:pt x="740715" y="92456"/>
                  </a:cubicBezTo>
                  <a:cubicBezTo>
                    <a:pt x="739064" y="80010"/>
                    <a:pt x="735762" y="66929"/>
                    <a:pt x="726618" y="52451"/>
                  </a:cubicBezTo>
                  <a:lnTo>
                    <a:pt x="726618" y="52705"/>
                  </a:lnTo>
                  <a:cubicBezTo>
                    <a:pt x="719125" y="40894"/>
                    <a:pt x="708965" y="28448"/>
                    <a:pt x="699313" y="20828"/>
                  </a:cubicBezTo>
                  <a:cubicBezTo>
                    <a:pt x="685216" y="11176"/>
                    <a:pt x="697662" y="20828"/>
                    <a:pt x="685597" y="13589"/>
                  </a:cubicBezTo>
                  <a:cubicBezTo>
                    <a:pt x="684708" y="12827"/>
                    <a:pt x="683057" y="12446"/>
                    <a:pt x="681152" y="12319"/>
                  </a:cubicBezTo>
                  <a:cubicBezTo>
                    <a:pt x="674548" y="9017"/>
                    <a:pt x="673532" y="8890"/>
                    <a:pt x="672389" y="8636"/>
                  </a:cubicBezTo>
                  <a:cubicBezTo>
                    <a:pt x="671246" y="8509"/>
                    <a:pt x="670230" y="8001"/>
                    <a:pt x="662864" y="5588"/>
                  </a:cubicBezTo>
                  <a:cubicBezTo>
                    <a:pt x="662102" y="5334"/>
                    <a:pt x="661213" y="5080"/>
                    <a:pt x="660324" y="4699"/>
                  </a:cubicBezTo>
                  <a:lnTo>
                    <a:pt x="658927" y="3429"/>
                  </a:lnTo>
                  <a:cubicBezTo>
                    <a:pt x="656387" y="2667"/>
                    <a:pt x="651942" y="2921"/>
                    <a:pt x="647497" y="3302"/>
                  </a:cubicBezTo>
                  <a:cubicBezTo>
                    <a:pt x="645719" y="3048"/>
                    <a:pt x="644068" y="2540"/>
                    <a:pt x="642163" y="2413"/>
                  </a:cubicBezTo>
                  <a:cubicBezTo>
                    <a:pt x="637845" y="2159"/>
                    <a:pt x="632511" y="1778"/>
                    <a:pt x="628701" y="1778"/>
                  </a:cubicBezTo>
                  <a:cubicBezTo>
                    <a:pt x="624764" y="1778"/>
                    <a:pt x="620827" y="1778"/>
                    <a:pt x="616890" y="1778"/>
                  </a:cubicBezTo>
                  <a:cubicBezTo>
                    <a:pt x="608889" y="1778"/>
                    <a:pt x="600634" y="1778"/>
                    <a:pt x="592125" y="1778"/>
                  </a:cubicBezTo>
                  <a:cubicBezTo>
                    <a:pt x="574980" y="1778"/>
                    <a:pt x="556946" y="1905"/>
                    <a:pt x="535268" y="1905"/>
                  </a:cubicBezTo>
                  <a:lnTo>
                    <a:pt x="535866" y="1651"/>
                  </a:lnTo>
                  <a:lnTo>
                    <a:pt x="497435" y="1905"/>
                  </a:lnTo>
                  <a:cubicBezTo>
                    <a:pt x="481705" y="1905"/>
                    <a:pt x="465775" y="1905"/>
                    <a:pt x="449845" y="2032"/>
                  </a:cubicBezTo>
                  <a:cubicBezTo>
                    <a:pt x="440686" y="2032"/>
                    <a:pt x="430929" y="2286"/>
                    <a:pt x="420973" y="2540"/>
                  </a:cubicBezTo>
                  <a:lnTo>
                    <a:pt x="342718" y="3048"/>
                  </a:lnTo>
                  <a:cubicBezTo>
                    <a:pt x="319819" y="2032"/>
                    <a:pt x="296920" y="2540"/>
                    <a:pt x="274420" y="4572"/>
                  </a:cubicBezTo>
                  <a:lnTo>
                    <a:pt x="267849" y="5334"/>
                  </a:lnTo>
                  <a:cubicBezTo>
                    <a:pt x="230613" y="5080"/>
                    <a:pt x="208510" y="4318"/>
                    <a:pt x="193294" y="3937"/>
                  </a:cubicBezTo>
                  <a:lnTo>
                    <a:pt x="193675" y="4318"/>
                  </a:lnTo>
                  <a:cubicBezTo>
                    <a:pt x="184785" y="4191"/>
                    <a:pt x="162687" y="3429"/>
                    <a:pt x="161925" y="2159"/>
                  </a:cubicBezTo>
                  <a:cubicBezTo>
                    <a:pt x="161798" y="2032"/>
                    <a:pt x="161925" y="1905"/>
                    <a:pt x="161671" y="1905"/>
                  </a:cubicBezTo>
                  <a:cubicBezTo>
                    <a:pt x="159639" y="1905"/>
                    <a:pt x="157734" y="2032"/>
                    <a:pt x="156083" y="2032"/>
                  </a:cubicBezTo>
                  <a:cubicBezTo>
                    <a:pt x="156083" y="2032"/>
                    <a:pt x="101473" y="0"/>
                    <a:pt x="91567" y="3937"/>
                  </a:cubicBezTo>
                  <a:cubicBezTo>
                    <a:pt x="83947" y="4953"/>
                    <a:pt x="75692" y="6858"/>
                    <a:pt x="67183" y="10541"/>
                  </a:cubicBezTo>
                  <a:cubicBezTo>
                    <a:pt x="44323" y="19558"/>
                    <a:pt x="20828" y="40005"/>
                    <a:pt x="9525" y="67183"/>
                  </a:cubicBezTo>
                  <a:cubicBezTo>
                    <a:pt x="3683" y="80518"/>
                    <a:pt x="889" y="95123"/>
                    <a:pt x="889" y="108839"/>
                  </a:cubicBezTo>
                  <a:cubicBezTo>
                    <a:pt x="889" y="111506"/>
                    <a:pt x="889" y="114046"/>
                    <a:pt x="889" y="116713"/>
                  </a:cubicBezTo>
                  <a:lnTo>
                    <a:pt x="889" y="161163"/>
                  </a:lnTo>
                  <a:cubicBezTo>
                    <a:pt x="889" y="171450"/>
                    <a:pt x="889" y="179451"/>
                    <a:pt x="889" y="184023"/>
                  </a:cubicBezTo>
                  <a:lnTo>
                    <a:pt x="889" y="183515"/>
                  </a:lnTo>
                  <a:lnTo>
                    <a:pt x="889" y="201930"/>
                  </a:lnTo>
                  <a:cubicBezTo>
                    <a:pt x="762" y="258382"/>
                    <a:pt x="1016" y="340123"/>
                    <a:pt x="0" y="409581"/>
                  </a:cubicBezTo>
                  <a:cubicBezTo>
                    <a:pt x="0" y="439651"/>
                    <a:pt x="127" y="487509"/>
                    <a:pt x="254" y="546379"/>
                  </a:cubicBezTo>
                  <a:cubicBezTo>
                    <a:pt x="127" y="605249"/>
                    <a:pt x="0" y="653108"/>
                    <a:pt x="0" y="683178"/>
                  </a:cubicBezTo>
                  <a:cubicBezTo>
                    <a:pt x="1016" y="751789"/>
                    <a:pt x="762" y="832259"/>
                    <a:pt x="889" y="906376"/>
                  </a:cubicBezTo>
                  <a:lnTo>
                    <a:pt x="889" y="941862"/>
                  </a:lnTo>
                  <a:lnTo>
                    <a:pt x="889" y="941481"/>
                  </a:lnTo>
                  <a:cubicBezTo>
                    <a:pt x="889" y="945291"/>
                    <a:pt x="889" y="951641"/>
                    <a:pt x="889" y="959642"/>
                  </a:cubicBezTo>
                  <a:lnTo>
                    <a:pt x="889" y="1016665"/>
                  </a:lnTo>
                  <a:cubicBezTo>
                    <a:pt x="889" y="1030381"/>
                    <a:pt x="3683" y="1044986"/>
                    <a:pt x="9525" y="1058321"/>
                  </a:cubicBezTo>
                  <a:cubicBezTo>
                    <a:pt x="20828" y="1085372"/>
                    <a:pt x="44450" y="1105946"/>
                    <a:pt x="67183" y="1114963"/>
                  </a:cubicBezTo>
                  <a:cubicBezTo>
                    <a:pt x="78486" y="1119789"/>
                    <a:pt x="89662" y="1121567"/>
                    <a:pt x="98806" y="1122456"/>
                  </a:cubicBezTo>
                  <a:cubicBezTo>
                    <a:pt x="104267" y="1122837"/>
                    <a:pt x="108331" y="1122837"/>
                    <a:pt x="111633" y="1122837"/>
                  </a:cubicBezTo>
                  <a:cubicBezTo>
                    <a:pt x="110871" y="1122964"/>
                    <a:pt x="109982" y="1123091"/>
                    <a:pt x="108966" y="1123091"/>
                  </a:cubicBezTo>
                  <a:cubicBezTo>
                    <a:pt x="111252" y="1122964"/>
                    <a:pt x="112776" y="1122837"/>
                    <a:pt x="113538" y="1122710"/>
                  </a:cubicBezTo>
                  <a:cubicBezTo>
                    <a:pt x="115316" y="1122710"/>
                    <a:pt x="116840" y="1122710"/>
                    <a:pt x="118237" y="1122710"/>
                  </a:cubicBezTo>
                  <a:lnTo>
                    <a:pt x="114300" y="1122583"/>
                  </a:lnTo>
                  <a:cubicBezTo>
                    <a:pt x="142748" y="1121821"/>
                    <a:pt x="139065" y="1123218"/>
                    <a:pt x="161925" y="1123726"/>
                  </a:cubicBezTo>
                  <a:cubicBezTo>
                    <a:pt x="161544" y="1123472"/>
                    <a:pt x="161798" y="1123345"/>
                    <a:pt x="162433" y="1123091"/>
                  </a:cubicBezTo>
                  <a:lnTo>
                    <a:pt x="161925" y="1123726"/>
                  </a:lnTo>
                  <a:lnTo>
                    <a:pt x="609651" y="1123726"/>
                  </a:lnTo>
                  <a:cubicBezTo>
                    <a:pt x="612064" y="1123726"/>
                    <a:pt x="614477" y="1123726"/>
                    <a:pt x="616890" y="1123726"/>
                  </a:cubicBezTo>
                  <a:cubicBezTo>
                    <a:pt x="620954" y="1123726"/>
                    <a:pt x="624891" y="1123726"/>
                    <a:pt x="628701" y="1123726"/>
                  </a:cubicBezTo>
                  <a:cubicBezTo>
                    <a:pt x="632511" y="1123726"/>
                    <a:pt x="637845" y="1123472"/>
                    <a:pt x="642163" y="1123091"/>
                  </a:cubicBezTo>
                  <a:cubicBezTo>
                    <a:pt x="643941" y="1122837"/>
                    <a:pt x="645719" y="1122456"/>
                    <a:pt x="647497" y="1122202"/>
                  </a:cubicBezTo>
                  <a:cubicBezTo>
                    <a:pt x="651942" y="1122583"/>
                    <a:pt x="656387" y="1122837"/>
                    <a:pt x="658800" y="1122075"/>
                  </a:cubicBezTo>
                  <a:lnTo>
                    <a:pt x="659943" y="1120551"/>
                  </a:lnTo>
                  <a:cubicBezTo>
                    <a:pt x="659943" y="1120551"/>
                    <a:pt x="677088" y="1118011"/>
                    <a:pt x="691820" y="1109121"/>
                  </a:cubicBezTo>
                  <a:cubicBezTo>
                    <a:pt x="692455" y="1108867"/>
                    <a:pt x="693979" y="1107978"/>
                    <a:pt x="699059" y="1104549"/>
                  </a:cubicBezTo>
                  <a:cubicBezTo>
                    <a:pt x="708711" y="1096929"/>
                    <a:pt x="718871" y="1084483"/>
                    <a:pt x="726364" y="1072672"/>
                  </a:cubicBezTo>
                  <a:lnTo>
                    <a:pt x="726364" y="1072926"/>
                  </a:lnTo>
                  <a:cubicBezTo>
                    <a:pt x="733349" y="1061877"/>
                    <a:pt x="736778" y="1051717"/>
                    <a:pt x="738810" y="1041938"/>
                  </a:cubicBezTo>
                  <a:cubicBezTo>
                    <a:pt x="738810" y="1041938"/>
                    <a:pt x="738810" y="1041938"/>
                    <a:pt x="738937" y="1041811"/>
                  </a:cubicBezTo>
                  <a:cubicBezTo>
                    <a:pt x="739572" y="1040160"/>
                    <a:pt x="740588" y="1032286"/>
                    <a:pt x="740588" y="1032286"/>
                  </a:cubicBezTo>
                  <a:cubicBezTo>
                    <a:pt x="741223" y="1027079"/>
                    <a:pt x="742874" y="1012093"/>
                    <a:pt x="742366" y="982502"/>
                  </a:cubicBezTo>
                  <a:close/>
                </a:path>
              </a:pathLst>
            </a:custGeom>
            <a:solidFill>
              <a:srgbClr val="FFF7F2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055595" y="1821969"/>
            <a:ext cx="3087876" cy="984540"/>
          </a:xfrm>
          <a:custGeom>
            <a:avLst/>
            <a:gdLst/>
            <a:ahLst/>
            <a:cxnLst/>
            <a:rect r="r" b="b" t="t" l="l"/>
            <a:pathLst>
              <a:path h="984540" w="3087876">
                <a:moveTo>
                  <a:pt x="0" y="0"/>
                </a:moveTo>
                <a:lnTo>
                  <a:pt x="3087876" y="0"/>
                </a:lnTo>
                <a:lnTo>
                  <a:pt x="3087876" y="984541"/>
                </a:lnTo>
                <a:lnTo>
                  <a:pt x="0" y="98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01683" y="1857716"/>
            <a:ext cx="3684634" cy="948793"/>
          </a:xfrm>
          <a:custGeom>
            <a:avLst/>
            <a:gdLst/>
            <a:ahLst/>
            <a:cxnLst/>
            <a:rect r="r" b="b" t="t" l="l"/>
            <a:pathLst>
              <a:path h="948793" w="3684634">
                <a:moveTo>
                  <a:pt x="0" y="0"/>
                </a:moveTo>
                <a:lnTo>
                  <a:pt x="3684634" y="0"/>
                </a:lnTo>
                <a:lnTo>
                  <a:pt x="3684634" y="948794"/>
                </a:lnTo>
                <a:lnTo>
                  <a:pt x="0" y="948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88139" y="1857716"/>
            <a:ext cx="1035081" cy="1035081"/>
          </a:xfrm>
          <a:custGeom>
            <a:avLst/>
            <a:gdLst/>
            <a:ahLst/>
            <a:cxnLst/>
            <a:rect r="r" b="b" t="t" l="l"/>
            <a:pathLst>
              <a:path h="1035081" w="1035081">
                <a:moveTo>
                  <a:pt x="0" y="0"/>
                </a:moveTo>
                <a:lnTo>
                  <a:pt x="1035081" y="0"/>
                </a:lnTo>
                <a:lnTo>
                  <a:pt x="1035081" y="1035081"/>
                </a:lnTo>
                <a:lnTo>
                  <a:pt x="0" y="1035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96263" y="848066"/>
            <a:ext cx="1489547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유사한 서비스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6263" y="3581845"/>
            <a:ext cx="3625609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그룹 모임 기능</a:t>
            </a:r>
          </a:p>
          <a:p>
            <a:pPr algn="l">
              <a:lnSpc>
                <a:spcPts val="1299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채팅방 내 투표 시스템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64802" y="6452117"/>
            <a:ext cx="426571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모임 기능 없음</a:t>
            </a:r>
          </a:p>
          <a:p>
            <a:pPr algn="l">
              <a:lnSpc>
                <a:spcPts val="1299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참여자와의 상호작용 없음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59525" y="5499617"/>
            <a:ext cx="16230600" cy="19050"/>
          </a:xfrm>
          <a:prstGeom prst="line">
            <a:avLst/>
          </a:prstGeom>
          <a:ln cap="flat" w="38100">
            <a:solidFill>
              <a:srgbClr val="858482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532951" y="6452117"/>
            <a:ext cx="4545457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메뉴 추천과 결정, 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참여자 모집에 특화되지 않음</a:t>
            </a:r>
          </a:p>
          <a:p>
            <a:pPr algn="l">
              <a:lnSpc>
                <a:spcPts val="1299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소통 목적의 앱이라 혼잡함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049276" y="3324225"/>
            <a:ext cx="4704258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광범위한 음식 선택지</a:t>
            </a:r>
          </a:p>
          <a:p>
            <a:pPr algn="l">
              <a:lnSpc>
                <a:spcPts val="1299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직관적인 UI</a:t>
            </a:r>
          </a:p>
          <a:p>
            <a:pPr algn="l">
              <a:lnSpc>
                <a:spcPts val="1299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다양한 음식점 및 식당 보유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71272" y="6452117"/>
            <a:ext cx="4545457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참여자 모집 기능 없음</a:t>
            </a:r>
          </a:p>
          <a:p>
            <a:pPr algn="l">
              <a:lnSpc>
                <a:spcPts val="1299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함께</a:t>
            </a: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먹을 사람을 모집하는 기능은 부족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05456" y="3167507"/>
            <a:ext cx="4188153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간단한 메뉴 추천</a:t>
            </a:r>
          </a:p>
          <a:p>
            <a:pPr algn="l">
              <a:lnSpc>
                <a:spcPts val="3900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옵션 선택 가능</a:t>
            </a: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(식사 유형, 모임 대상)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2269" y="5031937"/>
            <a:ext cx="8345396" cy="4521687"/>
          </a:xfrm>
          <a:custGeom>
            <a:avLst/>
            <a:gdLst/>
            <a:ahLst/>
            <a:cxnLst/>
            <a:rect r="r" b="b" t="t" l="l"/>
            <a:pathLst>
              <a:path h="4521687" w="8345396">
                <a:moveTo>
                  <a:pt x="0" y="0"/>
                </a:moveTo>
                <a:lnTo>
                  <a:pt x="8345396" y="0"/>
                </a:lnTo>
                <a:lnTo>
                  <a:pt x="8345396" y="4521688"/>
                </a:lnTo>
                <a:lnTo>
                  <a:pt x="0" y="4521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56462" y="7886883"/>
            <a:ext cx="2338967" cy="1377864"/>
          </a:xfrm>
          <a:custGeom>
            <a:avLst/>
            <a:gdLst/>
            <a:ahLst/>
            <a:cxnLst/>
            <a:rect r="r" b="b" t="t" l="l"/>
            <a:pathLst>
              <a:path h="1377864" w="2338967">
                <a:moveTo>
                  <a:pt x="0" y="0"/>
                </a:moveTo>
                <a:lnTo>
                  <a:pt x="2338967" y="0"/>
                </a:lnTo>
                <a:lnTo>
                  <a:pt x="2338967" y="1377865"/>
                </a:lnTo>
                <a:lnTo>
                  <a:pt x="0" y="13778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65234" y="347249"/>
            <a:ext cx="11757532" cy="2199683"/>
            <a:chOff x="0" y="0"/>
            <a:chExt cx="15676710" cy="29329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46854" y="2141066"/>
              <a:ext cx="15429856" cy="791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90"/>
                </a:lnSpc>
              </a:pPr>
              <a:r>
                <a:rPr lang="en-US" b="true" sz="3300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“모먹” 차별화 전략 기술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1925"/>
              <a:ext cx="15676710" cy="1727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300"/>
                </a:lnSpc>
                <a:spcBef>
                  <a:spcPct val="0"/>
                </a:spcBef>
              </a:pPr>
              <a:r>
                <a:rPr lang="en-US" sz="9300">
                  <a:solidFill>
                    <a:srgbClr val="1D4031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MOMUK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863127" y="2869720"/>
            <a:ext cx="552847" cy="789781"/>
          </a:xfrm>
          <a:custGeom>
            <a:avLst/>
            <a:gdLst/>
            <a:ahLst/>
            <a:cxnLst/>
            <a:rect r="r" b="b" t="t" l="l"/>
            <a:pathLst>
              <a:path h="789781" w="552847">
                <a:moveTo>
                  <a:pt x="0" y="0"/>
                </a:moveTo>
                <a:lnTo>
                  <a:pt x="552847" y="0"/>
                </a:lnTo>
                <a:lnTo>
                  <a:pt x="552847" y="789781"/>
                </a:lnTo>
                <a:lnTo>
                  <a:pt x="0" y="789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64088" y="3070442"/>
            <a:ext cx="9102785" cy="1579562"/>
            <a:chOff x="0" y="0"/>
            <a:chExt cx="12137047" cy="210608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896197"/>
              <a:ext cx="12137047" cy="1209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1D4031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단순히 메뉴를 선택하는 서비스가 아니라, </a:t>
              </a:r>
            </a:p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1D4031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투표를 통해 같이 밥 먹을 사람을 모집할 수 있는 기능 제공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33350"/>
              <a:ext cx="12137047" cy="81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모집 기능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779571">
            <a:off x="990599" y="3186261"/>
            <a:ext cx="4549269" cy="4243538"/>
          </a:xfrm>
          <a:custGeom>
            <a:avLst/>
            <a:gdLst/>
            <a:ahLst/>
            <a:cxnLst/>
            <a:rect r="r" b="b" t="t" l="l"/>
            <a:pathLst>
              <a:path h="4243538" w="4549269">
                <a:moveTo>
                  <a:pt x="0" y="0"/>
                </a:moveTo>
                <a:lnTo>
                  <a:pt x="4549269" y="0"/>
                </a:lnTo>
                <a:lnTo>
                  <a:pt x="4549269" y="4243539"/>
                </a:lnTo>
                <a:lnTo>
                  <a:pt x="0" y="4243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764088" y="5446556"/>
            <a:ext cx="8555361" cy="1122362"/>
            <a:chOff x="0" y="0"/>
            <a:chExt cx="11407149" cy="149648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896197"/>
              <a:ext cx="11407149" cy="6002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1D4031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투표 참여자 목록 확인 가능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33350"/>
              <a:ext cx="11407149" cy="81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투표 참여 인원 리스트 제공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03939" y="7369018"/>
            <a:ext cx="8555361" cy="2198687"/>
            <a:chOff x="0" y="0"/>
            <a:chExt cx="11407149" cy="293158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896197"/>
              <a:ext cx="11407149" cy="2035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1D4031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투표가 종료되고 결과가 자동으로 반영</a:t>
              </a:r>
            </a:p>
            <a:p>
              <a:pPr algn="l">
                <a:lnSpc>
                  <a:spcPts val="1299"/>
                </a:lnSpc>
              </a:pPr>
            </a:p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1D4031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메뉴 선택 결과를 확인할 수 있어 더 정확하고 신속한 결정 가능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133350"/>
              <a:ext cx="11407149" cy="81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투표 마감 및 상태 관리 시스템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863127" y="5217956"/>
            <a:ext cx="552847" cy="789781"/>
          </a:xfrm>
          <a:custGeom>
            <a:avLst/>
            <a:gdLst/>
            <a:ahLst/>
            <a:cxnLst/>
            <a:rect r="r" b="b" t="t" l="l"/>
            <a:pathLst>
              <a:path h="789781" w="552847">
                <a:moveTo>
                  <a:pt x="0" y="0"/>
                </a:moveTo>
                <a:lnTo>
                  <a:pt x="552847" y="0"/>
                </a:lnTo>
                <a:lnTo>
                  <a:pt x="552847" y="789781"/>
                </a:lnTo>
                <a:lnTo>
                  <a:pt x="0" y="789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63127" y="7292781"/>
            <a:ext cx="552847" cy="789781"/>
          </a:xfrm>
          <a:custGeom>
            <a:avLst/>
            <a:gdLst/>
            <a:ahLst/>
            <a:cxnLst/>
            <a:rect r="r" b="b" t="t" l="l"/>
            <a:pathLst>
              <a:path h="789781" w="552847">
                <a:moveTo>
                  <a:pt x="0" y="0"/>
                </a:moveTo>
                <a:lnTo>
                  <a:pt x="552847" y="0"/>
                </a:lnTo>
                <a:lnTo>
                  <a:pt x="552847" y="789781"/>
                </a:lnTo>
                <a:lnTo>
                  <a:pt x="0" y="7897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1650" y="4661342"/>
            <a:ext cx="14603963" cy="111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0"/>
              </a:lnSpc>
              <a:spcBef>
                <a:spcPct val="0"/>
              </a:spcBef>
            </a:pPr>
            <a:r>
              <a:rPr lang="en-US" sz="834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4. 개발 환경 및 시스템 구조도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17468" y="5705794"/>
            <a:ext cx="2754974" cy="228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4"/>
              </a:lnSpc>
            </a:pPr>
          </a:p>
          <a:p>
            <a:pPr algn="l" marL="582925" indent="-291463" lvl="1">
              <a:lnSpc>
                <a:spcPts val="4454"/>
              </a:lnSpc>
              <a:buFont typeface="Arial"/>
              <a:buChar char="•"/>
            </a:pPr>
            <a:r>
              <a:rPr lang="en-US" b="true" sz="26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개발 환경</a:t>
            </a:r>
          </a:p>
          <a:p>
            <a:pPr algn="l" marL="582925" indent="-291463" lvl="1">
              <a:lnSpc>
                <a:spcPts val="4454"/>
              </a:lnSpc>
              <a:buFont typeface="Arial"/>
              <a:buChar char="•"/>
            </a:pPr>
            <a:r>
              <a:rPr lang="en-US" b="true" sz="26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플로우 차트</a:t>
            </a:r>
          </a:p>
          <a:p>
            <a:pPr algn="l" marL="582925" indent="-291463" lvl="1">
              <a:lnSpc>
                <a:spcPts val="4454"/>
              </a:lnSpc>
              <a:buFont typeface="Arial"/>
              <a:buChar char="•"/>
            </a:pPr>
            <a:r>
              <a:rPr lang="en-US" b="true" sz="26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시스템 구조도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2824" y="7662248"/>
            <a:ext cx="3757151" cy="935872"/>
            <a:chOff x="0" y="0"/>
            <a:chExt cx="5009535" cy="1247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9535" cy="1247830"/>
            </a:xfrm>
            <a:custGeom>
              <a:avLst/>
              <a:gdLst/>
              <a:ahLst/>
              <a:cxnLst/>
              <a:rect r="r" b="b" t="t" l="l"/>
              <a:pathLst>
                <a:path h="1247830" w="5009535">
                  <a:moveTo>
                    <a:pt x="0" y="0"/>
                  </a:moveTo>
                  <a:lnTo>
                    <a:pt x="5009535" y="0"/>
                  </a:lnTo>
                  <a:lnTo>
                    <a:pt x="5009535" y="1247830"/>
                  </a:lnTo>
                  <a:lnTo>
                    <a:pt x="0" y="1247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619024" y="186662"/>
              <a:ext cx="3771487" cy="750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47"/>
                </a:lnSpc>
                <a:spcBef>
                  <a:spcPct val="0"/>
                </a:spcBef>
              </a:pPr>
              <a:r>
                <a:rPr lang="en-US" b="true" sz="3113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프레임워크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64575" y="2961621"/>
            <a:ext cx="3264653" cy="1713943"/>
          </a:xfrm>
          <a:custGeom>
            <a:avLst/>
            <a:gdLst/>
            <a:ahLst/>
            <a:cxnLst/>
            <a:rect r="r" b="b" t="t" l="l"/>
            <a:pathLst>
              <a:path h="1713943" w="3264653">
                <a:moveTo>
                  <a:pt x="0" y="0"/>
                </a:moveTo>
                <a:lnTo>
                  <a:pt x="3264653" y="0"/>
                </a:lnTo>
                <a:lnTo>
                  <a:pt x="3264653" y="1713943"/>
                </a:lnTo>
                <a:lnTo>
                  <a:pt x="0" y="1713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65234" y="619517"/>
            <a:ext cx="11757532" cy="135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00"/>
              </a:lnSpc>
              <a:spcBef>
                <a:spcPct val="0"/>
              </a:spcBef>
            </a:pPr>
            <a:r>
              <a:rPr lang="en-US" sz="101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개발 환경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2856890" y="5542421"/>
            <a:ext cx="6896795" cy="150476"/>
          </a:xfrm>
          <a:custGeom>
            <a:avLst/>
            <a:gdLst/>
            <a:ahLst/>
            <a:cxnLst/>
            <a:rect r="r" b="b" t="t" l="l"/>
            <a:pathLst>
              <a:path h="150476" w="6896795">
                <a:moveTo>
                  <a:pt x="0" y="0"/>
                </a:moveTo>
                <a:lnTo>
                  <a:pt x="6896795" y="0"/>
                </a:lnTo>
                <a:lnTo>
                  <a:pt x="6896795" y="150476"/>
                </a:lnTo>
                <a:lnTo>
                  <a:pt x="0" y="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9028386" y="5542421"/>
            <a:ext cx="6896795" cy="150476"/>
          </a:xfrm>
          <a:custGeom>
            <a:avLst/>
            <a:gdLst/>
            <a:ahLst/>
            <a:cxnLst/>
            <a:rect r="r" b="b" t="t" l="l"/>
            <a:pathLst>
              <a:path h="150476" w="6896795">
                <a:moveTo>
                  <a:pt x="0" y="0"/>
                </a:moveTo>
                <a:lnTo>
                  <a:pt x="6896795" y="0"/>
                </a:lnTo>
                <a:lnTo>
                  <a:pt x="6896795" y="150476"/>
                </a:lnTo>
                <a:lnTo>
                  <a:pt x="0" y="15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409271" y="7662248"/>
            <a:ext cx="3757151" cy="935872"/>
            <a:chOff x="0" y="0"/>
            <a:chExt cx="5009535" cy="12478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9535" cy="1247830"/>
            </a:xfrm>
            <a:custGeom>
              <a:avLst/>
              <a:gdLst/>
              <a:ahLst/>
              <a:cxnLst/>
              <a:rect r="r" b="b" t="t" l="l"/>
              <a:pathLst>
                <a:path h="1247830" w="5009535">
                  <a:moveTo>
                    <a:pt x="0" y="0"/>
                  </a:moveTo>
                  <a:lnTo>
                    <a:pt x="5009535" y="0"/>
                  </a:lnTo>
                  <a:lnTo>
                    <a:pt x="5009535" y="1247830"/>
                  </a:lnTo>
                  <a:lnTo>
                    <a:pt x="0" y="1247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19024" y="186662"/>
              <a:ext cx="3771487" cy="750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47"/>
                </a:lnSpc>
                <a:spcBef>
                  <a:spcPct val="0"/>
                </a:spcBef>
              </a:pPr>
              <a:r>
                <a:rPr lang="en-US" b="true" sz="3113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API 문서화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790225" y="4054434"/>
            <a:ext cx="3201194" cy="2178132"/>
          </a:xfrm>
          <a:custGeom>
            <a:avLst/>
            <a:gdLst/>
            <a:ahLst/>
            <a:cxnLst/>
            <a:rect r="r" b="b" t="t" l="l"/>
            <a:pathLst>
              <a:path h="2178132" w="3201194">
                <a:moveTo>
                  <a:pt x="0" y="0"/>
                </a:moveTo>
                <a:lnTo>
                  <a:pt x="3201194" y="0"/>
                </a:lnTo>
                <a:lnTo>
                  <a:pt x="3201194" y="2178132"/>
                </a:lnTo>
                <a:lnTo>
                  <a:pt x="0" y="2178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512460" y="7662248"/>
            <a:ext cx="3757151" cy="935872"/>
            <a:chOff x="0" y="0"/>
            <a:chExt cx="5009535" cy="12478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09535" cy="1247830"/>
            </a:xfrm>
            <a:custGeom>
              <a:avLst/>
              <a:gdLst/>
              <a:ahLst/>
              <a:cxnLst/>
              <a:rect r="r" b="b" t="t" l="l"/>
              <a:pathLst>
                <a:path h="1247830" w="5009535">
                  <a:moveTo>
                    <a:pt x="0" y="0"/>
                  </a:moveTo>
                  <a:lnTo>
                    <a:pt x="5009535" y="0"/>
                  </a:lnTo>
                  <a:lnTo>
                    <a:pt x="5009535" y="1247830"/>
                  </a:lnTo>
                  <a:lnTo>
                    <a:pt x="0" y="1247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19024" y="186662"/>
              <a:ext cx="3771487" cy="750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47"/>
                </a:lnSpc>
                <a:spcBef>
                  <a:spcPct val="0"/>
                </a:spcBef>
              </a:pPr>
              <a:r>
                <a:rPr lang="en-US" b="true" sz="3113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데이터베이스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162449" y="4675564"/>
            <a:ext cx="2657901" cy="2657901"/>
          </a:xfrm>
          <a:custGeom>
            <a:avLst/>
            <a:gdLst/>
            <a:ahLst/>
            <a:cxnLst/>
            <a:rect r="r" b="b" t="t" l="l"/>
            <a:pathLst>
              <a:path h="2657901" w="2657901">
                <a:moveTo>
                  <a:pt x="0" y="0"/>
                </a:moveTo>
                <a:lnTo>
                  <a:pt x="2657901" y="0"/>
                </a:lnTo>
                <a:lnTo>
                  <a:pt x="2657901" y="2657900"/>
                </a:lnTo>
                <a:lnTo>
                  <a:pt x="0" y="2657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84308" y="3818593"/>
            <a:ext cx="4807078" cy="3058503"/>
          </a:xfrm>
          <a:custGeom>
            <a:avLst/>
            <a:gdLst/>
            <a:ahLst/>
            <a:cxnLst/>
            <a:rect r="r" b="b" t="t" l="l"/>
            <a:pathLst>
              <a:path h="3058503" w="4807078">
                <a:moveTo>
                  <a:pt x="0" y="0"/>
                </a:moveTo>
                <a:lnTo>
                  <a:pt x="4807078" y="0"/>
                </a:lnTo>
                <a:lnTo>
                  <a:pt x="4807078" y="3058503"/>
                </a:lnTo>
                <a:lnTo>
                  <a:pt x="0" y="30585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172" t="0" r="-4627" b="-70859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52982"/>
            <a:ext cx="12191267" cy="6918544"/>
          </a:xfrm>
          <a:custGeom>
            <a:avLst/>
            <a:gdLst/>
            <a:ahLst/>
            <a:cxnLst/>
            <a:rect r="r" b="b" t="t" l="l"/>
            <a:pathLst>
              <a:path h="6918544" w="12191267">
                <a:moveTo>
                  <a:pt x="0" y="0"/>
                </a:moveTo>
                <a:lnTo>
                  <a:pt x="12191267" y="0"/>
                </a:lnTo>
                <a:lnTo>
                  <a:pt x="12191267" y="6918544"/>
                </a:lnTo>
                <a:lnTo>
                  <a:pt x="0" y="6918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65675" y="532594"/>
            <a:ext cx="11757532" cy="82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00"/>
              </a:lnSpc>
              <a:spcBef>
                <a:spcPct val="0"/>
              </a:spcBef>
            </a:pPr>
            <a:r>
              <a:rPr lang="en-US" sz="6100">
                <a:solidFill>
                  <a:srgbClr val="1D4031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FLOW CHART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592567" y="1679918"/>
            <a:ext cx="3340800" cy="7664673"/>
            <a:chOff x="0" y="0"/>
            <a:chExt cx="4454399" cy="1021956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701279"/>
              <a:ext cx="4454399" cy="518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104775"/>
              <a:ext cx="4454399" cy="9695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0"/>
                </a:lnSpc>
              </a:pPr>
              <a:r>
                <a:rPr lang="en-US" sz="2616" b="true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사용자 인증</a:t>
              </a:r>
            </a:p>
            <a:p>
              <a:pPr algn="l" marL="564804" indent="-282402" lvl="1">
                <a:lnSpc>
                  <a:spcPts val="3400"/>
                </a:lnSpc>
                <a:buFont typeface="Arial"/>
                <a:buChar char="•"/>
              </a:pP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회원가입</a:t>
              </a:r>
            </a:p>
            <a:p>
              <a:pPr algn="l" marL="564804" indent="-282402" lvl="1">
                <a:lnSpc>
                  <a:spcPts val="3400"/>
                </a:lnSpc>
                <a:buFont typeface="Arial"/>
                <a:buChar char="•"/>
              </a:pP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로그인</a:t>
              </a:r>
            </a:p>
            <a:p>
              <a:pPr algn="l" marL="564804" indent="-282402" lvl="1">
                <a:lnSpc>
                  <a:spcPts val="3400"/>
                </a:lnSpc>
                <a:buFont typeface="Arial"/>
                <a:buChar char="•"/>
              </a:pP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로그아웃</a:t>
              </a:r>
            </a:p>
            <a:p>
              <a:pPr algn="l">
                <a:lnSpc>
                  <a:spcPts val="3400"/>
                </a:lnSpc>
              </a:pPr>
            </a:p>
            <a:p>
              <a:pPr algn="l">
                <a:lnSpc>
                  <a:spcPts val="3400"/>
                </a:lnSpc>
              </a:pPr>
              <a:r>
                <a:rPr lang="en-US" sz="2616" b="true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투표</a:t>
              </a:r>
            </a:p>
            <a:p>
              <a:pPr algn="l" marL="564804" indent="-282402" lvl="1">
                <a:lnSpc>
                  <a:spcPts val="3400"/>
                </a:lnSpc>
                <a:buFont typeface="Arial"/>
                <a:buChar char="•"/>
              </a:pP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투표 생성</a:t>
              </a:r>
            </a:p>
            <a:p>
              <a:pPr algn="l" marL="564804" indent="-282402" lvl="1">
                <a:lnSpc>
                  <a:spcPts val="3400"/>
                </a:lnSpc>
                <a:buFont typeface="Arial"/>
                <a:buChar char="•"/>
              </a:pP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투표 </a:t>
              </a: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수정 </a:t>
              </a:r>
            </a:p>
            <a:p>
              <a:pPr algn="l" marL="564804" indent="-282402" lvl="1">
                <a:lnSpc>
                  <a:spcPts val="3400"/>
                </a:lnSpc>
                <a:buFont typeface="Arial"/>
                <a:buChar char="•"/>
              </a:pP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투표 </a:t>
              </a: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삭제</a:t>
              </a:r>
            </a:p>
            <a:p>
              <a:pPr algn="l" marL="564804" indent="-282402" lvl="1">
                <a:lnSpc>
                  <a:spcPts val="3400"/>
                </a:lnSpc>
                <a:buFont typeface="Arial"/>
                <a:buChar char="•"/>
              </a:pP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투표 마감</a:t>
              </a:r>
            </a:p>
            <a:p>
              <a:pPr algn="l" marL="564804" indent="-282402" lvl="1">
                <a:lnSpc>
                  <a:spcPts val="3400"/>
                </a:lnSpc>
                <a:buFont typeface="Arial"/>
                <a:buChar char="•"/>
              </a:pP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상태 조회</a:t>
              </a:r>
            </a:p>
            <a:p>
              <a:pPr algn="l">
                <a:lnSpc>
                  <a:spcPts val="3400"/>
                </a:lnSpc>
              </a:pPr>
            </a:p>
            <a:p>
              <a:pPr algn="l">
                <a:lnSpc>
                  <a:spcPts val="3400"/>
                </a:lnSpc>
              </a:pPr>
              <a:r>
                <a:rPr lang="en-US" sz="2616" b="true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투표 참여</a:t>
              </a:r>
            </a:p>
            <a:p>
              <a:pPr algn="l" marL="564804" indent="-282402" lvl="1">
                <a:lnSpc>
                  <a:spcPts val="3400"/>
                </a:lnSpc>
                <a:buFont typeface="Arial"/>
                <a:buChar char="•"/>
              </a:pP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투표 참여 등록</a:t>
              </a:r>
            </a:p>
            <a:p>
              <a:pPr algn="l" marL="564804" indent="-282402" lvl="1">
                <a:lnSpc>
                  <a:spcPts val="3400"/>
                </a:lnSpc>
                <a:buFont typeface="Arial"/>
                <a:buChar char="•"/>
              </a:pP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투표 참여 취소</a:t>
              </a:r>
            </a:p>
            <a:p>
              <a:pPr algn="l" marL="564804" indent="-282402" lvl="1">
                <a:lnSpc>
                  <a:spcPts val="3400"/>
                </a:lnSpc>
                <a:buFont typeface="Arial"/>
                <a:buChar char="•"/>
              </a:pPr>
              <a:r>
                <a:rPr lang="en-US" b="true" sz="2616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참여자 리스트 조회</a:t>
              </a:r>
            </a:p>
            <a:p>
              <a:pPr algn="l" marL="0" indent="0" lvl="0">
                <a:lnSpc>
                  <a:spcPts val="34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BFB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118" y="-63705"/>
            <a:ext cx="8345941" cy="10414410"/>
          </a:xfrm>
          <a:custGeom>
            <a:avLst/>
            <a:gdLst/>
            <a:ahLst/>
            <a:cxnLst/>
            <a:rect r="r" b="b" t="t" l="l"/>
            <a:pathLst>
              <a:path h="10414410" w="8345941">
                <a:moveTo>
                  <a:pt x="0" y="0"/>
                </a:moveTo>
                <a:lnTo>
                  <a:pt x="8345941" y="0"/>
                </a:lnTo>
                <a:lnTo>
                  <a:pt x="8345941" y="10414410"/>
                </a:lnTo>
                <a:lnTo>
                  <a:pt x="0" y="10414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784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8030925">
            <a:off x="3515572" y="6341453"/>
            <a:ext cx="1163301" cy="1189861"/>
          </a:xfrm>
          <a:custGeom>
            <a:avLst/>
            <a:gdLst/>
            <a:ahLst/>
            <a:cxnLst/>
            <a:rect r="r" b="b" t="t" l="l"/>
            <a:pathLst>
              <a:path h="1189861" w="1163301">
                <a:moveTo>
                  <a:pt x="0" y="1189861"/>
                </a:moveTo>
                <a:lnTo>
                  <a:pt x="1163301" y="1189861"/>
                </a:lnTo>
                <a:lnTo>
                  <a:pt x="1163301" y="0"/>
                </a:lnTo>
                <a:lnTo>
                  <a:pt x="0" y="0"/>
                </a:lnTo>
                <a:lnTo>
                  <a:pt x="0" y="11898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853638">
            <a:off x="3492216" y="3713959"/>
            <a:ext cx="1184379" cy="1211419"/>
          </a:xfrm>
          <a:custGeom>
            <a:avLst/>
            <a:gdLst/>
            <a:ahLst/>
            <a:cxnLst/>
            <a:rect r="r" b="b" t="t" l="l"/>
            <a:pathLst>
              <a:path h="1211419" w="1184379">
                <a:moveTo>
                  <a:pt x="0" y="0"/>
                </a:moveTo>
                <a:lnTo>
                  <a:pt x="1184378" y="0"/>
                </a:lnTo>
                <a:lnTo>
                  <a:pt x="1184378" y="1211419"/>
                </a:lnTo>
                <a:lnTo>
                  <a:pt x="0" y="1211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779713" y="4997126"/>
            <a:ext cx="6804008" cy="1509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9"/>
              </a:lnSpc>
            </a:pPr>
            <a:r>
              <a:rPr lang="en-US" sz="5299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client</a:t>
            </a:r>
          </a:p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api 요청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65234" y="892165"/>
            <a:ext cx="11757532" cy="110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00"/>
              </a:lnSpc>
              <a:spcBef>
                <a:spcPct val="0"/>
              </a:spcBef>
            </a:pPr>
            <a:r>
              <a:rPr lang="en-US" sz="82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전체 시스템 구조도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574841" y="2918043"/>
            <a:ext cx="5448307" cy="5438401"/>
          </a:xfrm>
          <a:custGeom>
            <a:avLst/>
            <a:gdLst/>
            <a:ahLst/>
            <a:cxnLst/>
            <a:rect r="r" b="b" t="t" l="l"/>
            <a:pathLst>
              <a:path h="5438401" w="5448307">
                <a:moveTo>
                  <a:pt x="0" y="0"/>
                </a:moveTo>
                <a:lnTo>
                  <a:pt x="5448307" y="0"/>
                </a:lnTo>
                <a:lnTo>
                  <a:pt x="5448307" y="5438401"/>
                </a:lnTo>
                <a:lnTo>
                  <a:pt x="0" y="54384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39552" y="3835927"/>
            <a:ext cx="3793787" cy="3786889"/>
          </a:xfrm>
          <a:custGeom>
            <a:avLst/>
            <a:gdLst/>
            <a:ahLst/>
            <a:cxnLst/>
            <a:rect r="r" b="b" t="t" l="l"/>
            <a:pathLst>
              <a:path h="3786889" w="3793787">
                <a:moveTo>
                  <a:pt x="0" y="0"/>
                </a:moveTo>
                <a:lnTo>
                  <a:pt x="3793787" y="0"/>
                </a:lnTo>
                <a:lnTo>
                  <a:pt x="3793787" y="3786889"/>
                </a:lnTo>
                <a:lnTo>
                  <a:pt x="0" y="3786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489762">
            <a:off x="11539161" y="3587772"/>
            <a:ext cx="1184379" cy="1211419"/>
          </a:xfrm>
          <a:custGeom>
            <a:avLst/>
            <a:gdLst/>
            <a:ahLst/>
            <a:cxnLst/>
            <a:rect r="r" b="b" t="t" l="l"/>
            <a:pathLst>
              <a:path h="1211419" w="1184379">
                <a:moveTo>
                  <a:pt x="0" y="0"/>
                </a:moveTo>
                <a:lnTo>
                  <a:pt x="1184379" y="0"/>
                </a:lnTo>
                <a:lnTo>
                  <a:pt x="1184379" y="1211420"/>
                </a:lnTo>
                <a:lnTo>
                  <a:pt x="0" y="1211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51265" y="2954657"/>
            <a:ext cx="3743003" cy="731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8"/>
              </a:lnSpc>
            </a:pPr>
            <a:r>
              <a:rPr lang="en-US" b="true" sz="3898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DataBase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58602" y="4336718"/>
            <a:ext cx="3743003" cy="292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898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Users</a:t>
            </a:r>
          </a:p>
          <a:p>
            <a:pPr algn="ctr">
              <a:lnSpc>
                <a:spcPts val="3768"/>
              </a:lnSpc>
            </a:pPr>
          </a:p>
          <a:p>
            <a:pPr algn="ctr">
              <a:lnSpc>
                <a:spcPts val="3768"/>
              </a:lnSpc>
            </a:pPr>
            <a:r>
              <a:rPr lang="en-US" sz="2898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Vote</a:t>
            </a:r>
          </a:p>
          <a:p>
            <a:pPr algn="ctr">
              <a:lnSpc>
                <a:spcPts val="3768"/>
              </a:lnSpc>
            </a:pPr>
          </a:p>
          <a:p>
            <a:pPr algn="ctr">
              <a:lnSpc>
                <a:spcPts val="3768"/>
              </a:lnSpc>
            </a:pPr>
            <a:r>
              <a:rPr lang="en-US" sz="2898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Participants</a:t>
            </a:r>
          </a:p>
          <a:p>
            <a:pPr algn="ctr">
              <a:lnSpc>
                <a:spcPts val="3768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72" t="0" r="-4627" b="-70859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27493" y="2992757"/>
            <a:ext cx="3743003" cy="5306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</a:pPr>
            <a:r>
              <a:rPr lang="en-US" sz="2898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Controller Layer (API 요청 처리) </a:t>
            </a:r>
          </a:p>
          <a:p>
            <a:pPr algn="ctr">
              <a:lnSpc>
                <a:spcPts val="3768"/>
              </a:lnSpc>
            </a:pPr>
          </a:p>
          <a:p>
            <a:pPr algn="ctr">
              <a:lnSpc>
                <a:spcPts val="3768"/>
              </a:lnSpc>
            </a:pPr>
            <a:r>
              <a:rPr lang="en-US" sz="2898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Service Layer</a:t>
            </a:r>
          </a:p>
          <a:p>
            <a:pPr algn="ctr">
              <a:lnSpc>
                <a:spcPts val="3768"/>
              </a:lnSpc>
            </a:pPr>
            <a:r>
              <a:rPr lang="en-US" sz="2898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(비즈니스 로직 처리) </a:t>
            </a:r>
          </a:p>
          <a:p>
            <a:pPr algn="ctr">
              <a:lnSpc>
                <a:spcPts val="3768"/>
              </a:lnSpc>
            </a:pPr>
          </a:p>
          <a:p>
            <a:pPr algn="ctr">
              <a:lnSpc>
                <a:spcPts val="3768"/>
              </a:lnSpc>
            </a:pPr>
            <a:r>
              <a:rPr lang="en-US" sz="2898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Repository Layer (DB 접근)</a:t>
            </a:r>
          </a:p>
          <a:p>
            <a:pPr algn="ctr">
              <a:lnSpc>
                <a:spcPts val="3768"/>
              </a:lnSpc>
            </a:pPr>
          </a:p>
          <a:p>
            <a:pPr algn="ctr">
              <a:lnSpc>
                <a:spcPts val="3768"/>
              </a:lnSpc>
            </a:pPr>
            <a:r>
              <a:rPr lang="en-US" sz="2898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Security Layer</a:t>
            </a:r>
          </a:p>
          <a:p>
            <a:pPr algn="ctr">
              <a:lnSpc>
                <a:spcPts val="3768"/>
              </a:lnSpc>
            </a:pPr>
            <a:r>
              <a:rPr lang="en-US" b="true" sz="2898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(JWT 기반 인증) </a:t>
            </a:r>
          </a:p>
        </p:txBody>
      </p:sp>
      <p:sp>
        <p:nvSpPr>
          <p:cNvPr name="Freeform 16" id="16"/>
          <p:cNvSpPr/>
          <p:nvPr/>
        </p:nvSpPr>
        <p:spPr>
          <a:xfrm flipH="false" flipV="true" rot="8030925">
            <a:off x="11562585" y="6341453"/>
            <a:ext cx="1163301" cy="1189861"/>
          </a:xfrm>
          <a:custGeom>
            <a:avLst/>
            <a:gdLst/>
            <a:ahLst/>
            <a:cxnLst/>
            <a:rect r="r" b="b" t="t" l="l"/>
            <a:pathLst>
              <a:path h="1189861" w="1163301">
                <a:moveTo>
                  <a:pt x="0" y="1189861"/>
                </a:moveTo>
                <a:lnTo>
                  <a:pt x="1163302" y="1189861"/>
                </a:lnTo>
                <a:lnTo>
                  <a:pt x="1163302" y="0"/>
                </a:lnTo>
                <a:lnTo>
                  <a:pt x="0" y="0"/>
                </a:lnTo>
                <a:lnTo>
                  <a:pt x="0" y="11898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05884" y="4661342"/>
            <a:ext cx="3875495" cy="111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0"/>
              </a:lnSpc>
              <a:spcBef>
                <a:spcPct val="0"/>
              </a:spcBef>
            </a:pPr>
            <a:r>
              <a:rPr lang="en-US" sz="834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5. 시연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79667" y="1147529"/>
            <a:ext cx="15511427" cy="840202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77446" y="324055"/>
            <a:ext cx="16715868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5-1. 회원가입, 로그인, 로그아웃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38826" y="1348527"/>
            <a:ext cx="15193108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77446" y="324055"/>
            <a:ext cx="16715868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5-2. 회원 인증, 토큰 재발급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280163" y="1332867"/>
            <a:ext cx="13727673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61884" y="355180"/>
            <a:ext cx="13626799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sz="65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5-3. 투표 생성, 수정, 삭제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6276" y="7506900"/>
            <a:ext cx="20022439" cy="4987408"/>
          </a:xfrm>
          <a:custGeom>
            <a:avLst/>
            <a:gdLst/>
            <a:ahLst/>
            <a:cxnLst/>
            <a:rect r="r" b="b" t="t" l="l"/>
            <a:pathLst>
              <a:path h="4987408" w="20022439">
                <a:moveTo>
                  <a:pt x="0" y="0"/>
                </a:moveTo>
                <a:lnTo>
                  <a:pt x="20022440" y="0"/>
                </a:lnTo>
                <a:lnTo>
                  <a:pt x="20022440" y="4987407"/>
                </a:lnTo>
                <a:lnTo>
                  <a:pt x="0" y="498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305037" y="-186650"/>
            <a:ext cx="21324264" cy="10875375"/>
          </a:xfrm>
          <a:custGeom>
            <a:avLst/>
            <a:gdLst/>
            <a:ahLst/>
            <a:cxnLst/>
            <a:rect r="r" b="b" t="t" l="l"/>
            <a:pathLst>
              <a:path h="10875375" w="21324264">
                <a:moveTo>
                  <a:pt x="21324264" y="0"/>
                </a:moveTo>
                <a:lnTo>
                  <a:pt x="0" y="0"/>
                </a:lnTo>
                <a:lnTo>
                  <a:pt x="0" y="10875375"/>
                </a:lnTo>
                <a:lnTo>
                  <a:pt x="21324264" y="10875375"/>
                </a:lnTo>
                <a:lnTo>
                  <a:pt x="213242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934325" y="2040296"/>
            <a:ext cx="8008472" cy="986808"/>
            <a:chOff x="0" y="0"/>
            <a:chExt cx="10677963" cy="1315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77963" cy="1315745"/>
            </a:xfrm>
            <a:custGeom>
              <a:avLst/>
              <a:gdLst/>
              <a:ahLst/>
              <a:cxnLst/>
              <a:rect r="r" b="b" t="t" l="l"/>
              <a:pathLst>
                <a:path h="1315745" w="10677963">
                  <a:moveTo>
                    <a:pt x="0" y="0"/>
                  </a:moveTo>
                  <a:lnTo>
                    <a:pt x="10677963" y="0"/>
                  </a:lnTo>
                  <a:lnTo>
                    <a:pt x="10677963" y="1315745"/>
                  </a:lnTo>
                  <a:lnTo>
                    <a:pt x="0" y="1315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51075" r="0" b="-51075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12227" y="185009"/>
              <a:ext cx="10253508" cy="81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2. 진행 일정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90926" y="1598553"/>
            <a:ext cx="5184553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10500">
                <a:solidFill>
                  <a:srgbClr val="1D4031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목차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34325" y="3331904"/>
            <a:ext cx="8008472" cy="986808"/>
            <a:chOff x="0" y="0"/>
            <a:chExt cx="10677963" cy="13157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77963" cy="1315745"/>
            </a:xfrm>
            <a:custGeom>
              <a:avLst/>
              <a:gdLst/>
              <a:ahLst/>
              <a:cxnLst/>
              <a:rect r="r" b="b" t="t" l="l"/>
              <a:pathLst>
                <a:path h="1315745" w="10677963">
                  <a:moveTo>
                    <a:pt x="0" y="0"/>
                  </a:moveTo>
                  <a:lnTo>
                    <a:pt x="10677963" y="0"/>
                  </a:lnTo>
                  <a:lnTo>
                    <a:pt x="10677963" y="1315745"/>
                  </a:lnTo>
                  <a:lnTo>
                    <a:pt x="0" y="1315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51075" r="0" b="-51075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12227" y="185009"/>
              <a:ext cx="10253508" cy="81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3. 시장 분석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34325" y="746791"/>
            <a:ext cx="8008472" cy="986808"/>
            <a:chOff x="0" y="0"/>
            <a:chExt cx="10677963" cy="13157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77963" cy="1315745"/>
            </a:xfrm>
            <a:custGeom>
              <a:avLst/>
              <a:gdLst/>
              <a:ahLst/>
              <a:cxnLst/>
              <a:rect r="r" b="b" t="t" l="l"/>
              <a:pathLst>
                <a:path h="1315745" w="10677963">
                  <a:moveTo>
                    <a:pt x="0" y="0"/>
                  </a:moveTo>
                  <a:lnTo>
                    <a:pt x="10677963" y="0"/>
                  </a:lnTo>
                  <a:lnTo>
                    <a:pt x="10677963" y="1315745"/>
                  </a:lnTo>
                  <a:lnTo>
                    <a:pt x="0" y="1315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51075" r="0" b="-51075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12227" y="185009"/>
              <a:ext cx="10253508" cy="81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1. 기획 배경 및 목표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34325" y="4623513"/>
            <a:ext cx="8008472" cy="986808"/>
            <a:chOff x="0" y="0"/>
            <a:chExt cx="10677963" cy="13157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77963" cy="1315745"/>
            </a:xfrm>
            <a:custGeom>
              <a:avLst/>
              <a:gdLst/>
              <a:ahLst/>
              <a:cxnLst/>
              <a:rect r="r" b="b" t="t" l="l"/>
              <a:pathLst>
                <a:path h="1315745" w="10677963">
                  <a:moveTo>
                    <a:pt x="0" y="0"/>
                  </a:moveTo>
                  <a:lnTo>
                    <a:pt x="10677963" y="0"/>
                  </a:lnTo>
                  <a:lnTo>
                    <a:pt x="10677963" y="1315745"/>
                  </a:lnTo>
                  <a:lnTo>
                    <a:pt x="0" y="1315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51075" r="0" b="-51075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12227" y="185009"/>
              <a:ext cx="10253508" cy="81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4. 개발 환경 및 시스템 구조도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34325" y="5915121"/>
            <a:ext cx="8008472" cy="986808"/>
            <a:chOff x="0" y="0"/>
            <a:chExt cx="10677963" cy="13157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677963" cy="1315745"/>
            </a:xfrm>
            <a:custGeom>
              <a:avLst/>
              <a:gdLst/>
              <a:ahLst/>
              <a:cxnLst/>
              <a:rect r="r" b="b" t="t" l="l"/>
              <a:pathLst>
                <a:path h="1315745" w="10677963">
                  <a:moveTo>
                    <a:pt x="0" y="0"/>
                  </a:moveTo>
                  <a:lnTo>
                    <a:pt x="10677963" y="0"/>
                  </a:lnTo>
                  <a:lnTo>
                    <a:pt x="10677963" y="1315745"/>
                  </a:lnTo>
                  <a:lnTo>
                    <a:pt x="0" y="1315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51075" r="0" b="-51075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212227" y="185009"/>
              <a:ext cx="10253508" cy="81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5. 시연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934325" y="7206729"/>
            <a:ext cx="8008472" cy="986808"/>
            <a:chOff x="0" y="0"/>
            <a:chExt cx="10677963" cy="13157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77963" cy="1315745"/>
            </a:xfrm>
            <a:custGeom>
              <a:avLst/>
              <a:gdLst/>
              <a:ahLst/>
              <a:cxnLst/>
              <a:rect r="r" b="b" t="t" l="l"/>
              <a:pathLst>
                <a:path h="1315745" w="10677963">
                  <a:moveTo>
                    <a:pt x="0" y="0"/>
                  </a:moveTo>
                  <a:lnTo>
                    <a:pt x="10677963" y="0"/>
                  </a:lnTo>
                  <a:lnTo>
                    <a:pt x="10677963" y="1315745"/>
                  </a:lnTo>
                  <a:lnTo>
                    <a:pt x="0" y="1315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51075" r="0" b="-51075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12227" y="185009"/>
              <a:ext cx="10253508" cy="81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6. 기대 효과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934325" y="8498338"/>
            <a:ext cx="8008472" cy="986808"/>
            <a:chOff x="0" y="0"/>
            <a:chExt cx="10677963" cy="131574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77963" cy="1315745"/>
            </a:xfrm>
            <a:custGeom>
              <a:avLst/>
              <a:gdLst/>
              <a:ahLst/>
              <a:cxnLst/>
              <a:rect r="r" b="b" t="t" l="l"/>
              <a:pathLst>
                <a:path h="1315745" w="10677963">
                  <a:moveTo>
                    <a:pt x="0" y="0"/>
                  </a:moveTo>
                  <a:lnTo>
                    <a:pt x="10677963" y="0"/>
                  </a:lnTo>
                  <a:lnTo>
                    <a:pt x="10677963" y="1315745"/>
                  </a:lnTo>
                  <a:lnTo>
                    <a:pt x="0" y="1315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51075" r="0" b="-51075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12227" y="185009"/>
              <a:ext cx="10253508" cy="812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19"/>
                </a:lnSpc>
                <a:spcBef>
                  <a:spcPct val="0"/>
                </a:spcBef>
              </a:pPr>
              <a:r>
                <a:rPr lang="en-US" b="true" sz="3399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7. 후기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828800" y="1440604"/>
            <a:ext cx="14630400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54616" y="354865"/>
            <a:ext cx="16978767" cy="8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6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5-4. 투표 마감, 상태 조회,  자동 마감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87" t="2768" r="187" b="0"/>
          <a:stretch>
            <a:fillRect/>
          </a:stretch>
        </p:blipFill>
        <p:spPr>
          <a:xfrm flipH="false" flipV="false" rot="0">
            <a:off x="1482709" y="1191513"/>
            <a:ext cx="15019098" cy="866491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4616" y="354865"/>
            <a:ext cx="16978767" cy="8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6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5-5. 투표 참여, 참여자 조회, 취소</a:t>
            </a:r>
          </a:p>
        </p:txBody>
      </p:sp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84854" y="4661342"/>
            <a:ext cx="5918292" cy="111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0"/>
              </a:lnSpc>
              <a:spcBef>
                <a:spcPct val="0"/>
              </a:spcBef>
            </a:pPr>
            <a:r>
              <a:rPr lang="en-US" sz="834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6. 기대효과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14375" y="1995810"/>
            <a:ext cx="5853010" cy="7537763"/>
            <a:chOff x="0" y="0"/>
            <a:chExt cx="1147373" cy="14776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8262" cy="1480685"/>
            </a:xfrm>
            <a:custGeom>
              <a:avLst/>
              <a:gdLst/>
              <a:ahLst/>
              <a:cxnLst/>
              <a:rect r="r" b="b" t="t" l="l"/>
              <a:pathLst>
                <a:path h="1480685" w="1148262">
                  <a:moveTo>
                    <a:pt x="1086032" y="1475859"/>
                  </a:moveTo>
                  <a:cubicBezTo>
                    <a:pt x="1093271" y="1473827"/>
                    <a:pt x="1100764" y="1470779"/>
                    <a:pt x="1107368" y="1466588"/>
                  </a:cubicBezTo>
                  <a:cubicBezTo>
                    <a:pt x="1100383" y="1470906"/>
                    <a:pt x="1092890" y="1474081"/>
                    <a:pt x="1086032" y="1475859"/>
                  </a:cubicBezTo>
                  <a:close/>
                  <a:moveTo>
                    <a:pt x="1147373" y="1381879"/>
                  </a:moveTo>
                  <a:cubicBezTo>
                    <a:pt x="1147119" y="1393309"/>
                    <a:pt x="1146738" y="1393690"/>
                    <a:pt x="1146357" y="1393690"/>
                  </a:cubicBezTo>
                  <a:cubicBezTo>
                    <a:pt x="1146103" y="1393690"/>
                    <a:pt x="1145976" y="1393563"/>
                    <a:pt x="1145722" y="1394579"/>
                  </a:cubicBezTo>
                  <a:cubicBezTo>
                    <a:pt x="1145468" y="1395849"/>
                    <a:pt x="1145595" y="1396992"/>
                    <a:pt x="1144960" y="1404866"/>
                  </a:cubicBezTo>
                  <a:cubicBezTo>
                    <a:pt x="1145087" y="1411216"/>
                    <a:pt x="1143563" y="1422519"/>
                    <a:pt x="1137467" y="1434457"/>
                  </a:cubicBezTo>
                  <a:cubicBezTo>
                    <a:pt x="1131498" y="1446395"/>
                    <a:pt x="1120830" y="1458587"/>
                    <a:pt x="1107368" y="1466588"/>
                  </a:cubicBezTo>
                  <a:cubicBezTo>
                    <a:pt x="1122354" y="1457698"/>
                    <a:pt x="1133911" y="1442204"/>
                    <a:pt x="1138864" y="1429250"/>
                  </a:cubicBezTo>
                  <a:cubicBezTo>
                    <a:pt x="1143944" y="1416169"/>
                    <a:pt x="1143817" y="1406771"/>
                    <a:pt x="1143182" y="1407914"/>
                  </a:cubicBezTo>
                  <a:cubicBezTo>
                    <a:pt x="1141912" y="1418328"/>
                    <a:pt x="1139372" y="1423789"/>
                    <a:pt x="1138229" y="1426964"/>
                  </a:cubicBezTo>
                  <a:cubicBezTo>
                    <a:pt x="1136959" y="1430139"/>
                    <a:pt x="1136070" y="1431028"/>
                    <a:pt x="1135435" y="1432171"/>
                  </a:cubicBezTo>
                  <a:cubicBezTo>
                    <a:pt x="1134673" y="1433441"/>
                    <a:pt x="1134038" y="1434457"/>
                    <a:pt x="1132387" y="1437251"/>
                  </a:cubicBezTo>
                  <a:cubicBezTo>
                    <a:pt x="1132133" y="1437759"/>
                    <a:pt x="1131752" y="1438394"/>
                    <a:pt x="1131371" y="1438902"/>
                  </a:cubicBezTo>
                  <a:cubicBezTo>
                    <a:pt x="1131371" y="1438902"/>
                    <a:pt x="1130101" y="1443728"/>
                    <a:pt x="1120195" y="1453380"/>
                  </a:cubicBezTo>
                  <a:lnTo>
                    <a:pt x="1119052" y="1456555"/>
                  </a:lnTo>
                  <a:cubicBezTo>
                    <a:pt x="1114607" y="1461000"/>
                    <a:pt x="1107622" y="1465826"/>
                    <a:pt x="1100129" y="1469509"/>
                  </a:cubicBezTo>
                  <a:cubicBezTo>
                    <a:pt x="1081333" y="1480685"/>
                    <a:pt x="1065331" y="1476875"/>
                    <a:pt x="1065331" y="1476875"/>
                  </a:cubicBezTo>
                  <a:lnTo>
                    <a:pt x="1039550" y="1473446"/>
                  </a:lnTo>
                  <a:lnTo>
                    <a:pt x="1032692" y="1473827"/>
                  </a:lnTo>
                  <a:lnTo>
                    <a:pt x="985829" y="1470652"/>
                  </a:lnTo>
                  <a:cubicBezTo>
                    <a:pt x="898608" y="1472176"/>
                    <a:pt x="791212" y="1470144"/>
                    <a:pt x="721519" y="1469763"/>
                  </a:cubicBezTo>
                  <a:cubicBezTo>
                    <a:pt x="690997" y="1469890"/>
                    <a:pt x="611348" y="1469382"/>
                    <a:pt x="568911" y="1470652"/>
                  </a:cubicBezTo>
                  <a:lnTo>
                    <a:pt x="570870" y="1469509"/>
                  </a:lnTo>
                  <a:cubicBezTo>
                    <a:pt x="520110" y="1469763"/>
                    <a:pt x="450253" y="1471541"/>
                    <a:pt x="419569" y="1471922"/>
                  </a:cubicBezTo>
                  <a:lnTo>
                    <a:pt x="420385" y="1471414"/>
                  </a:lnTo>
                  <a:cubicBezTo>
                    <a:pt x="399983" y="1471541"/>
                    <a:pt x="346448" y="1472684"/>
                    <a:pt x="352976" y="1474843"/>
                  </a:cubicBezTo>
                  <a:cubicBezTo>
                    <a:pt x="303685" y="1474208"/>
                    <a:pt x="312336" y="1472176"/>
                    <a:pt x="249824" y="1473319"/>
                  </a:cubicBezTo>
                  <a:lnTo>
                    <a:pt x="259454" y="1473573"/>
                  </a:lnTo>
                  <a:cubicBezTo>
                    <a:pt x="241500" y="1473573"/>
                    <a:pt x="206245" y="1473700"/>
                    <a:pt x="170688" y="1473700"/>
                  </a:cubicBezTo>
                  <a:cubicBezTo>
                    <a:pt x="153670" y="1473700"/>
                    <a:pt x="135001" y="1473573"/>
                    <a:pt x="115570" y="1473573"/>
                  </a:cubicBezTo>
                  <a:cubicBezTo>
                    <a:pt x="105791" y="1473573"/>
                    <a:pt x="95885" y="1473573"/>
                    <a:pt x="85852" y="1473446"/>
                  </a:cubicBezTo>
                  <a:cubicBezTo>
                    <a:pt x="80645" y="1473319"/>
                    <a:pt x="76708" y="1473573"/>
                    <a:pt x="68453" y="1473065"/>
                  </a:cubicBezTo>
                  <a:cubicBezTo>
                    <a:pt x="61087" y="1472176"/>
                    <a:pt x="53975" y="1470398"/>
                    <a:pt x="47117" y="1467604"/>
                  </a:cubicBezTo>
                  <a:cubicBezTo>
                    <a:pt x="19558" y="1456428"/>
                    <a:pt x="1143" y="1427853"/>
                    <a:pt x="1270" y="1399786"/>
                  </a:cubicBezTo>
                  <a:cubicBezTo>
                    <a:pt x="1270" y="1380355"/>
                    <a:pt x="1270" y="1361940"/>
                    <a:pt x="1397" y="1345303"/>
                  </a:cubicBezTo>
                  <a:cubicBezTo>
                    <a:pt x="1270" y="1312283"/>
                    <a:pt x="1270" y="1286375"/>
                    <a:pt x="1270" y="1265401"/>
                  </a:cubicBezTo>
                  <a:lnTo>
                    <a:pt x="1651" y="1273472"/>
                  </a:lnTo>
                  <a:cubicBezTo>
                    <a:pt x="508" y="1192302"/>
                    <a:pt x="1778" y="1088994"/>
                    <a:pt x="0" y="1006210"/>
                  </a:cubicBezTo>
                  <a:cubicBezTo>
                    <a:pt x="1016" y="852172"/>
                    <a:pt x="2413" y="188053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372726" y="508"/>
                    <a:pt x="798883" y="635"/>
                    <a:pt x="997132" y="0"/>
                  </a:cubicBezTo>
                  <a:lnTo>
                    <a:pt x="992941" y="254"/>
                  </a:lnTo>
                  <a:cubicBezTo>
                    <a:pt x="1006149" y="254"/>
                    <a:pt x="1024310" y="127"/>
                    <a:pt x="1046027" y="127"/>
                  </a:cubicBezTo>
                  <a:cubicBezTo>
                    <a:pt x="1051488" y="127"/>
                    <a:pt x="1057076" y="127"/>
                    <a:pt x="1063045" y="127"/>
                  </a:cubicBezTo>
                  <a:lnTo>
                    <a:pt x="1065331" y="127"/>
                  </a:lnTo>
                  <a:lnTo>
                    <a:pt x="1068760" y="254"/>
                  </a:lnTo>
                  <a:cubicBezTo>
                    <a:pt x="1071046" y="381"/>
                    <a:pt x="1073332" y="381"/>
                    <a:pt x="1075618" y="762"/>
                  </a:cubicBezTo>
                  <a:cubicBezTo>
                    <a:pt x="1080190" y="1270"/>
                    <a:pt x="1084889" y="2413"/>
                    <a:pt x="1089461" y="3810"/>
                  </a:cubicBezTo>
                  <a:cubicBezTo>
                    <a:pt x="1107749" y="9525"/>
                    <a:pt x="1124894" y="22860"/>
                    <a:pt x="1134927" y="41656"/>
                  </a:cubicBezTo>
                  <a:cubicBezTo>
                    <a:pt x="1139880" y="51054"/>
                    <a:pt x="1143182" y="61722"/>
                    <a:pt x="1143944" y="72771"/>
                  </a:cubicBezTo>
                  <a:cubicBezTo>
                    <a:pt x="1144325" y="79121"/>
                    <a:pt x="1144198" y="81915"/>
                    <a:pt x="1144198" y="85725"/>
                  </a:cubicBezTo>
                  <a:cubicBezTo>
                    <a:pt x="1144198" y="89408"/>
                    <a:pt x="1144198" y="93091"/>
                    <a:pt x="1144198" y="96901"/>
                  </a:cubicBezTo>
                  <a:cubicBezTo>
                    <a:pt x="1144198" y="111887"/>
                    <a:pt x="1144325" y="127254"/>
                    <a:pt x="1144325" y="143002"/>
                  </a:cubicBezTo>
                  <a:cubicBezTo>
                    <a:pt x="1144452" y="176984"/>
                    <a:pt x="1144579" y="236248"/>
                    <a:pt x="1144706" y="295511"/>
                  </a:cubicBezTo>
                  <a:cubicBezTo>
                    <a:pt x="1144960" y="532795"/>
                    <a:pt x="1145341" y="769849"/>
                    <a:pt x="1145468" y="865546"/>
                  </a:cubicBezTo>
                  <a:lnTo>
                    <a:pt x="1146738" y="904056"/>
                  </a:lnTo>
                  <a:cubicBezTo>
                    <a:pt x="1145722" y="944180"/>
                    <a:pt x="1146484" y="981767"/>
                    <a:pt x="1145722" y="1036879"/>
                  </a:cubicBezTo>
                  <a:cubicBezTo>
                    <a:pt x="1145849" y="1065704"/>
                    <a:pt x="1146865" y="1053713"/>
                    <a:pt x="1147119" y="1040108"/>
                  </a:cubicBezTo>
                  <a:cubicBezTo>
                    <a:pt x="1146357" y="1088072"/>
                    <a:pt x="1147373" y="1140187"/>
                    <a:pt x="1146611" y="1166705"/>
                  </a:cubicBezTo>
                  <a:lnTo>
                    <a:pt x="1146230" y="1158635"/>
                  </a:lnTo>
                  <a:cubicBezTo>
                    <a:pt x="1144960" y="1233578"/>
                    <a:pt x="1148262" y="1277161"/>
                    <a:pt x="1146865" y="1326126"/>
                  </a:cubicBezTo>
                  <a:lnTo>
                    <a:pt x="1146611" y="1325745"/>
                  </a:lnTo>
                  <a:cubicBezTo>
                    <a:pt x="1145722" y="1344414"/>
                    <a:pt x="1146992" y="1365623"/>
                    <a:pt x="1147373" y="1381879"/>
                  </a:cubicBezTo>
                  <a:close/>
                  <a:moveTo>
                    <a:pt x="1104955" y="1466207"/>
                  </a:moveTo>
                  <a:cubicBezTo>
                    <a:pt x="1104320" y="1466588"/>
                    <a:pt x="1103812" y="1466969"/>
                    <a:pt x="1103304" y="1467350"/>
                  </a:cubicBezTo>
                  <a:cubicBezTo>
                    <a:pt x="1103812" y="1467096"/>
                    <a:pt x="1104320" y="1466969"/>
                    <a:pt x="1104828" y="1466588"/>
                  </a:cubicBezTo>
                  <a:cubicBezTo>
                    <a:pt x="1104828" y="1466588"/>
                    <a:pt x="1104955" y="1466334"/>
                    <a:pt x="1104955" y="1466207"/>
                  </a:cubicBezTo>
                  <a:close/>
                </a:path>
              </a:pathLst>
            </a:custGeom>
            <a:solidFill>
              <a:srgbClr val="FFF7F2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7092506" y="5913720"/>
            <a:ext cx="8187286" cy="3619853"/>
            <a:chOff x="0" y="0"/>
            <a:chExt cx="1604964" cy="7096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5853" cy="712652"/>
            </a:xfrm>
            <a:custGeom>
              <a:avLst/>
              <a:gdLst/>
              <a:ahLst/>
              <a:cxnLst/>
              <a:rect r="r" b="b" t="t" l="l"/>
              <a:pathLst>
                <a:path h="712652" w="1605853">
                  <a:moveTo>
                    <a:pt x="1543623" y="707826"/>
                  </a:moveTo>
                  <a:cubicBezTo>
                    <a:pt x="1550862" y="705794"/>
                    <a:pt x="1558355" y="702746"/>
                    <a:pt x="1564959" y="698555"/>
                  </a:cubicBezTo>
                  <a:cubicBezTo>
                    <a:pt x="1557974" y="702873"/>
                    <a:pt x="1550481" y="706048"/>
                    <a:pt x="1543623" y="707826"/>
                  </a:cubicBezTo>
                  <a:close/>
                  <a:moveTo>
                    <a:pt x="1604964" y="613846"/>
                  </a:moveTo>
                  <a:cubicBezTo>
                    <a:pt x="1604710" y="625276"/>
                    <a:pt x="1604329" y="625657"/>
                    <a:pt x="1603948" y="625657"/>
                  </a:cubicBezTo>
                  <a:cubicBezTo>
                    <a:pt x="1603694" y="625657"/>
                    <a:pt x="1603567" y="625530"/>
                    <a:pt x="1603313" y="626546"/>
                  </a:cubicBezTo>
                  <a:cubicBezTo>
                    <a:pt x="1603059" y="627816"/>
                    <a:pt x="1603186" y="628959"/>
                    <a:pt x="1602551" y="636833"/>
                  </a:cubicBezTo>
                  <a:cubicBezTo>
                    <a:pt x="1602678" y="643183"/>
                    <a:pt x="1601154" y="654486"/>
                    <a:pt x="1595058" y="666424"/>
                  </a:cubicBezTo>
                  <a:cubicBezTo>
                    <a:pt x="1589089" y="678362"/>
                    <a:pt x="1578421" y="690554"/>
                    <a:pt x="1564959" y="698555"/>
                  </a:cubicBezTo>
                  <a:cubicBezTo>
                    <a:pt x="1579945" y="689665"/>
                    <a:pt x="1591502" y="674171"/>
                    <a:pt x="1596455" y="661217"/>
                  </a:cubicBezTo>
                  <a:cubicBezTo>
                    <a:pt x="1601535" y="648136"/>
                    <a:pt x="1601408" y="638738"/>
                    <a:pt x="1600773" y="639881"/>
                  </a:cubicBezTo>
                  <a:cubicBezTo>
                    <a:pt x="1599503" y="650295"/>
                    <a:pt x="1596963" y="655756"/>
                    <a:pt x="1595820" y="658931"/>
                  </a:cubicBezTo>
                  <a:cubicBezTo>
                    <a:pt x="1594550" y="662106"/>
                    <a:pt x="1593661" y="662995"/>
                    <a:pt x="1593026" y="664138"/>
                  </a:cubicBezTo>
                  <a:cubicBezTo>
                    <a:pt x="1592264" y="665408"/>
                    <a:pt x="1591629" y="666424"/>
                    <a:pt x="1589978" y="669218"/>
                  </a:cubicBezTo>
                  <a:cubicBezTo>
                    <a:pt x="1589724" y="669726"/>
                    <a:pt x="1589343" y="670361"/>
                    <a:pt x="1588962" y="670869"/>
                  </a:cubicBezTo>
                  <a:cubicBezTo>
                    <a:pt x="1588962" y="670869"/>
                    <a:pt x="1587692" y="675695"/>
                    <a:pt x="1577786" y="685347"/>
                  </a:cubicBezTo>
                  <a:lnTo>
                    <a:pt x="1576643" y="688522"/>
                  </a:lnTo>
                  <a:cubicBezTo>
                    <a:pt x="1572198" y="692967"/>
                    <a:pt x="1565213" y="697793"/>
                    <a:pt x="1557720" y="701476"/>
                  </a:cubicBezTo>
                  <a:cubicBezTo>
                    <a:pt x="1538924" y="712652"/>
                    <a:pt x="1522922" y="708842"/>
                    <a:pt x="1522922" y="708842"/>
                  </a:cubicBezTo>
                  <a:lnTo>
                    <a:pt x="1497141" y="705413"/>
                  </a:lnTo>
                  <a:lnTo>
                    <a:pt x="1490283" y="705794"/>
                  </a:lnTo>
                  <a:lnTo>
                    <a:pt x="1443420" y="702619"/>
                  </a:lnTo>
                  <a:cubicBezTo>
                    <a:pt x="1316587" y="704143"/>
                    <a:pt x="1144991" y="702111"/>
                    <a:pt x="1033637" y="701730"/>
                  </a:cubicBezTo>
                  <a:cubicBezTo>
                    <a:pt x="984870" y="701857"/>
                    <a:pt x="857608" y="701349"/>
                    <a:pt x="789804" y="702619"/>
                  </a:cubicBezTo>
                  <a:lnTo>
                    <a:pt x="792934" y="701476"/>
                  </a:lnTo>
                  <a:cubicBezTo>
                    <a:pt x="711830" y="701730"/>
                    <a:pt x="600214" y="703508"/>
                    <a:pt x="551187" y="703889"/>
                  </a:cubicBezTo>
                  <a:lnTo>
                    <a:pt x="552491" y="703381"/>
                  </a:lnTo>
                  <a:cubicBezTo>
                    <a:pt x="519893" y="703508"/>
                    <a:pt x="434356" y="704651"/>
                    <a:pt x="444787" y="706810"/>
                  </a:cubicBezTo>
                  <a:cubicBezTo>
                    <a:pt x="366031" y="706175"/>
                    <a:pt x="379852" y="704143"/>
                    <a:pt x="279972" y="705286"/>
                  </a:cubicBezTo>
                  <a:lnTo>
                    <a:pt x="295358" y="705540"/>
                  </a:lnTo>
                  <a:cubicBezTo>
                    <a:pt x="266672" y="705540"/>
                    <a:pt x="210343" y="705667"/>
                    <a:pt x="170688" y="705667"/>
                  </a:cubicBezTo>
                  <a:cubicBezTo>
                    <a:pt x="153670" y="705667"/>
                    <a:pt x="135001" y="705540"/>
                    <a:pt x="115570" y="705540"/>
                  </a:cubicBezTo>
                  <a:cubicBezTo>
                    <a:pt x="105791" y="705540"/>
                    <a:pt x="95885" y="705540"/>
                    <a:pt x="85852" y="705413"/>
                  </a:cubicBezTo>
                  <a:cubicBezTo>
                    <a:pt x="80645" y="705286"/>
                    <a:pt x="76708" y="705540"/>
                    <a:pt x="68453" y="705032"/>
                  </a:cubicBezTo>
                  <a:cubicBezTo>
                    <a:pt x="61087" y="704143"/>
                    <a:pt x="53975" y="702365"/>
                    <a:pt x="47117" y="699571"/>
                  </a:cubicBezTo>
                  <a:cubicBezTo>
                    <a:pt x="19558" y="688395"/>
                    <a:pt x="1143" y="659820"/>
                    <a:pt x="1270" y="631753"/>
                  </a:cubicBezTo>
                  <a:cubicBezTo>
                    <a:pt x="1270" y="612322"/>
                    <a:pt x="1270" y="593907"/>
                    <a:pt x="1397" y="577270"/>
                  </a:cubicBezTo>
                  <a:cubicBezTo>
                    <a:pt x="1270" y="544250"/>
                    <a:pt x="1270" y="518342"/>
                    <a:pt x="1270" y="511043"/>
                  </a:cubicBezTo>
                  <a:lnTo>
                    <a:pt x="1651" y="513549"/>
                  </a:lnTo>
                  <a:cubicBezTo>
                    <a:pt x="508" y="488351"/>
                    <a:pt x="1778" y="456282"/>
                    <a:pt x="0" y="430583"/>
                  </a:cubicBezTo>
                  <a:cubicBezTo>
                    <a:pt x="1016" y="382765"/>
                    <a:pt x="2413" y="176604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76342" y="508"/>
                    <a:pt x="1157248" y="635"/>
                    <a:pt x="1454723" y="0"/>
                  </a:cubicBezTo>
                  <a:lnTo>
                    <a:pt x="1450532" y="254"/>
                  </a:lnTo>
                  <a:cubicBezTo>
                    <a:pt x="1463740" y="254"/>
                    <a:pt x="1481901" y="127"/>
                    <a:pt x="1503618" y="127"/>
                  </a:cubicBezTo>
                  <a:cubicBezTo>
                    <a:pt x="1509079" y="127"/>
                    <a:pt x="1514667" y="127"/>
                    <a:pt x="1520636" y="127"/>
                  </a:cubicBezTo>
                  <a:lnTo>
                    <a:pt x="1522922" y="127"/>
                  </a:lnTo>
                  <a:lnTo>
                    <a:pt x="1526351" y="254"/>
                  </a:lnTo>
                  <a:cubicBezTo>
                    <a:pt x="1528637" y="381"/>
                    <a:pt x="1530923" y="381"/>
                    <a:pt x="1533209" y="762"/>
                  </a:cubicBezTo>
                  <a:cubicBezTo>
                    <a:pt x="1537781" y="1270"/>
                    <a:pt x="1542480" y="2413"/>
                    <a:pt x="1547052" y="3810"/>
                  </a:cubicBezTo>
                  <a:cubicBezTo>
                    <a:pt x="1565340" y="9525"/>
                    <a:pt x="1582485" y="22860"/>
                    <a:pt x="1592518" y="41656"/>
                  </a:cubicBezTo>
                  <a:cubicBezTo>
                    <a:pt x="1597471" y="51054"/>
                    <a:pt x="1600773" y="61722"/>
                    <a:pt x="1601535" y="72771"/>
                  </a:cubicBezTo>
                  <a:cubicBezTo>
                    <a:pt x="1601916" y="79121"/>
                    <a:pt x="1601789" y="81915"/>
                    <a:pt x="1601789" y="85725"/>
                  </a:cubicBezTo>
                  <a:cubicBezTo>
                    <a:pt x="1601789" y="89408"/>
                    <a:pt x="1601789" y="93091"/>
                    <a:pt x="1601789" y="96901"/>
                  </a:cubicBezTo>
                  <a:cubicBezTo>
                    <a:pt x="1601789" y="111887"/>
                    <a:pt x="1601916" y="127254"/>
                    <a:pt x="1601916" y="143002"/>
                  </a:cubicBezTo>
                  <a:cubicBezTo>
                    <a:pt x="1602043" y="173168"/>
                    <a:pt x="1602170" y="191565"/>
                    <a:pt x="1602297" y="209962"/>
                  </a:cubicBezTo>
                  <a:cubicBezTo>
                    <a:pt x="1602551" y="283622"/>
                    <a:pt x="1602932" y="357210"/>
                    <a:pt x="1603059" y="386917"/>
                  </a:cubicBezTo>
                  <a:lnTo>
                    <a:pt x="1604329" y="398872"/>
                  </a:lnTo>
                  <a:cubicBezTo>
                    <a:pt x="1603313" y="411327"/>
                    <a:pt x="1604075" y="422995"/>
                    <a:pt x="1603313" y="440104"/>
                  </a:cubicBezTo>
                  <a:cubicBezTo>
                    <a:pt x="1603440" y="449052"/>
                    <a:pt x="1604456" y="445329"/>
                    <a:pt x="1604710" y="441106"/>
                  </a:cubicBezTo>
                  <a:cubicBezTo>
                    <a:pt x="1603948" y="455995"/>
                    <a:pt x="1604964" y="472173"/>
                    <a:pt x="1604202" y="480405"/>
                  </a:cubicBezTo>
                  <a:lnTo>
                    <a:pt x="1603821" y="477900"/>
                  </a:lnTo>
                  <a:cubicBezTo>
                    <a:pt x="1602551" y="501165"/>
                    <a:pt x="1605853" y="514694"/>
                    <a:pt x="1604456" y="558093"/>
                  </a:cubicBezTo>
                  <a:lnTo>
                    <a:pt x="1604202" y="557712"/>
                  </a:lnTo>
                  <a:cubicBezTo>
                    <a:pt x="1603313" y="576381"/>
                    <a:pt x="1604583" y="597590"/>
                    <a:pt x="1604964" y="613846"/>
                  </a:cubicBezTo>
                  <a:close/>
                  <a:moveTo>
                    <a:pt x="1562546" y="698174"/>
                  </a:moveTo>
                  <a:cubicBezTo>
                    <a:pt x="1561911" y="698555"/>
                    <a:pt x="1561403" y="698936"/>
                    <a:pt x="1560895" y="699317"/>
                  </a:cubicBezTo>
                  <a:cubicBezTo>
                    <a:pt x="1561403" y="699063"/>
                    <a:pt x="1561911" y="698936"/>
                    <a:pt x="1562419" y="698555"/>
                  </a:cubicBezTo>
                  <a:cubicBezTo>
                    <a:pt x="1562419" y="698555"/>
                    <a:pt x="1562546" y="698301"/>
                    <a:pt x="1562546" y="698174"/>
                  </a:cubicBezTo>
                  <a:close/>
                </a:path>
              </a:pathLst>
            </a:custGeom>
            <a:solidFill>
              <a:srgbClr val="FFF7F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7045585" y="2205643"/>
            <a:ext cx="8148202" cy="3394035"/>
            <a:chOff x="0" y="0"/>
            <a:chExt cx="1657693" cy="6904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8582" cy="693540"/>
            </a:xfrm>
            <a:custGeom>
              <a:avLst/>
              <a:gdLst/>
              <a:ahLst/>
              <a:cxnLst/>
              <a:rect r="r" b="b" t="t" l="l"/>
              <a:pathLst>
                <a:path h="693540" w="1658582">
                  <a:moveTo>
                    <a:pt x="1596352" y="688714"/>
                  </a:moveTo>
                  <a:cubicBezTo>
                    <a:pt x="1603591" y="686682"/>
                    <a:pt x="1611084" y="683634"/>
                    <a:pt x="1617688" y="679443"/>
                  </a:cubicBezTo>
                  <a:cubicBezTo>
                    <a:pt x="1610703" y="683761"/>
                    <a:pt x="1603210" y="686936"/>
                    <a:pt x="1596352" y="688714"/>
                  </a:cubicBezTo>
                  <a:close/>
                  <a:moveTo>
                    <a:pt x="1657693" y="594734"/>
                  </a:moveTo>
                  <a:cubicBezTo>
                    <a:pt x="1657439" y="606164"/>
                    <a:pt x="1657058" y="606545"/>
                    <a:pt x="1656677" y="606545"/>
                  </a:cubicBezTo>
                  <a:cubicBezTo>
                    <a:pt x="1656423" y="606545"/>
                    <a:pt x="1656296" y="606418"/>
                    <a:pt x="1656042" y="607434"/>
                  </a:cubicBezTo>
                  <a:cubicBezTo>
                    <a:pt x="1655788" y="608704"/>
                    <a:pt x="1655915" y="609847"/>
                    <a:pt x="1655280" y="617721"/>
                  </a:cubicBezTo>
                  <a:cubicBezTo>
                    <a:pt x="1655407" y="624071"/>
                    <a:pt x="1653883" y="635374"/>
                    <a:pt x="1647787" y="647312"/>
                  </a:cubicBezTo>
                  <a:cubicBezTo>
                    <a:pt x="1641818" y="659250"/>
                    <a:pt x="1631150" y="671442"/>
                    <a:pt x="1617688" y="679443"/>
                  </a:cubicBezTo>
                  <a:cubicBezTo>
                    <a:pt x="1632674" y="670553"/>
                    <a:pt x="1644231" y="655059"/>
                    <a:pt x="1649184" y="642105"/>
                  </a:cubicBezTo>
                  <a:cubicBezTo>
                    <a:pt x="1654264" y="629024"/>
                    <a:pt x="1654137" y="619626"/>
                    <a:pt x="1653502" y="620769"/>
                  </a:cubicBezTo>
                  <a:cubicBezTo>
                    <a:pt x="1652232" y="631183"/>
                    <a:pt x="1649692" y="636644"/>
                    <a:pt x="1648549" y="639819"/>
                  </a:cubicBezTo>
                  <a:cubicBezTo>
                    <a:pt x="1647279" y="642994"/>
                    <a:pt x="1646390" y="643883"/>
                    <a:pt x="1645755" y="645026"/>
                  </a:cubicBezTo>
                  <a:cubicBezTo>
                    <a:pt x="1644993" y="646296"/>
                    <a:pt x="1644358" y="647312"/>
                    <a:pt x="1642707" y="650106"/>
                  </a:cubicBezTo>
                  <a:cubicBezTo>
                    <a:pt x="1642453" y="650614"/>
                    <a:pt x="1642072" y="651249"/>
                    <a:pt x="1641691" y="651757"/>
                  </a:cubicBezTo>
                  <a:cubicBezTo>
                    <a:pt x="1641691" y="651757"/>
                    <a:pt x="1640421" y="656583"/>
                    <a:pt x="1630515" y="666235"/>
                  </a:cubicBezTo>
                  <a:lnTo>
                    <a:pt x="1629372" y="669410"/>
                  </a:lnTo>
                  <a:cubicBezTo>
                    <a:pt x="1624927" y="673855"/>
                    <a:pt x="1617942" y="678681"/>
                    <a:pt x="1610449" y="682364"/>
                  </a:cubicBezTo>
                  <a:cubicBezTo>
                    <a:pt x="1591653" y="693540"/>
                    <a:pt x="1575651" y="689730"/>
                    <a:pt x="1575651" y="689730"/>
                  </a:cubicBezTo>
                  <a:lnTo>
                    <a:pt x="1549870" y="686301"/>
                  </a:lnTo>
                  <a:lnTo>
                    <a:pt x="1543012" y="686682"/>
                  </a:lnTo>
                  <a:lnTo>
                    <a:pt x="1496149" y="683507"/>
                  </a:lnTo>
                  <a:cubicBezTo>
                    <a:pt x="1364751" y="685031"/>
                    <a:pt x="1185758" y="682999"/>
                    <a:pt x="1069603" y="682618"/>
                  </a:cubicBezTo>
                  <a:cubicBezTo>
                    <a:pt x="1018734" y="682745"/>
                    <a:pt x="885985" y="682237"/>
                    <a:pt x="815258" y="683507"/>
                  </a:cubicBezTo>
                  <a:lnTo>
                    <a:pt x="818522" y="682364"/>
                  </a:lnTo>
                  <a:cubicBezTo>
                    <a:pt x="733922" y="682618"/>
                    <a:pt x="617495" y="684396"/>
                    <a:pt x="566354" y="684777"/>
                  </a:cubicBezTo>
                  <a:lnTo>
                    <a:pt x="567714" y="684269"/>
                  </a:lnTo>
                  <a:cubicBezTo>
                    <a:pt x="533711" y="684396"/>
                    <a:pt x="444486" y="685539"/>
                    <a:pt x="455367" y="687698"/>
                  </a:cubicBezTo>
                  <a:cubicBezTo>
                    <a:pt x="373215" y="687063"/>
                    <a:pt x="387632" y="685031"/>
                    <a:pt x="283446" y="686174"/>
                  </a:cubicBezTo>
                  <a:lnTo>
                    <a:pt x="299496" y="686428"/>
                  </a:lnTo>
                  <a:cubicBezTo>
                    <a:pt x="269573" y="686428"/>
                    <a:pt x="210815" y="686555"/>
                    <a:pt x="170688" y="686555"/>
                  </a:cubicBezTo>
                  <a:cubicBezTo>
                    <a:pt x="153670" y="686555"/>
                    <a:pt x="135001" y="686428"/>
                    <a:pt x="115570" y="686428"/>
                  </a:cubicBezTo>
                  <a:cubicBezTo>
                    <a:pt x="105791" y="686428"/>
                    <a:pt x="95885" y="686428"/>
                    <a:pt x="85852" y="686301"/>
                  </a:cubicBezTo>
                  <a:cubicBezTo>
                    <a:pt x="80645" y="686174"/>
                    <a:pt x="76708" y="686428"/>
                    <a:pt x="68453" y="685920"/>
                  </a:cubicBezTo>
                  <a:cubicBezTo>
                    <a:pt x="61087" y="685031"/>
                    <a:pt x="53975" y="683253"/>
                    <a:pt x="47117" y="680459"/>
                  </a:cubicBezTo>
                  <a:cubicBezTo>
                    <a:pt x="19558" y="669283"/>
                    <a:pt x="1143" y="640708"/>
                    <a:pt x="1270" y="612641"/>
                  </a:cubicBezTo>
                  <a:cubicBezTo>
                    <a:pt x="1270" y="593210"/>
                    <a:pt x="1270" y="574795"/>
                    <a:pt x="1397" y="558158"/>
                  </a:cubicBezTo>
                  <a:cubicBezTo>
                    <a:pt x="1270" y="525138"/>
                    <a:pt x="1270" y="499230"/>
                    <a:pt x="1270" y="492271"/>
                  </a:cubicBezTo>
                  <a:lnTo>
                    <a:pt x="1651" y="494638"/>
                  </a:lnTo>
                  <a:cubicBezTo>
                    <a:pt x="508" y="470833"/>
                    <a:pt x="1778" y="440537"/>
                    <a:pt x="0" y="416259"/>
                  </a:cubicBezTo>
                  <a:cubicBezTo>
                    <a:pt x="1016" y="371084"/>
                    <a:pt x="2413" y="176319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8282" y="508"/>
                    <a:pt x="1198543" y="635"/>
                    <a:pt x="1507452" y="0"/>
                  </a:cubicBezTo>
                  <a:lnTo>
                    <a:pt x="1503261" y="254"/>
                  </a:lnTo>
                  <a:cubicBezTo>
                    <a:pt x="1516469" y="254"/>
                    <a:pt x="1534630" y="127"/>
                    <a:pt x="1556347" y="127"/>
                  </a:cubicBezTo>
                  <a:cubicBezTo>
                    <a:pt x="1561808" y="127"/>
                    <a:pt x="1567396" y="127"/>
                    <a:pt x="1573365" y="127"/>
                  </a:cubicBezTo>
                  <a:lnTo>
                    <a:pt x="1575651" y="127"/>
                  </a:lnTo>
                  <a:lnTo>
                    <a:pt x="1579080" y="254"/>
                  </a:lnTo>
                  <a:cubicBezTo>
                    <a:pt x="1581366" y="381"/>
                    <a:pt x="1583652" y="381"/>
                    <a:pt x="1585938" y="762"/>
                  </a:cubicBezTo>
                  <a:cubicBezTo>
                    <a:pt x="1590510" y="1270"/>
                    <a:pt x="1595209" y="2413"/>
                    <a:pt x="1599781" y="3810"/>
                  </a:cubicBezTo>
                  <a:cubicBezTo>
                    <a:pt x="1618069" y="9525"/>
                    <a:pt x="1635214" y="22860"/>
                    <a:pt x="1645247" y="41656"/>
                  </a:cubicBezTo>
                  <a:cubicBezTo>
                    <a:pt x="1650200" y="51054"/>
                    <a:pt x="1653502" y="61722"/>
                    <a:pt x="1654264" y="72771"/>
                  </a:cubicBezTo>
                  <a:cubicBezTo>
                    <a:pt x="1654645" y="79121"/>
                    <a:pt x="1654518" y="81915"/>
                    <a:pt x="1654518" y="85725"/>
                  </a:cubicBezTo>
                  <a:cubicBezTo>
                    <a:pt x="1654518" y="89408"/>
                    <a:pt x="1654518" y="93091"/>
                    <a:pt x="1654518" y="96901"/>
                  </a:cubicBezTo>
                  <a:cubicBezTo>
                    <a:pt x="1654518" y="111887"/>
                    <a:pt x="1654645" y="127254"/>
                    <a:pt x="1654645" y="143002"/>
                  </a:cubicBezTo>
                  <a:cubicBezTo>
                    <a:pt x="1654772" y="173073"/>
                    <a:pt x="1654899" y="190453"/>
                    <a:pt x="1655026" y="207833"/>
                  </a:cubicBezTo>
                  <a:cubicBezTo>
                    <a:pt x="1655280" y="277421"/>
                    <a:pt x="1655661" y="346941"/>
                    <a:pt x="1655788" y="375006"/>
                  </a:cubicBezTo>
                  <a:lnTo>
                    <a:pt x="1657058" y="386300"/>
                  </a:lnTo>
                  <a:cubicBezTo>
                    <a:pt x="1656042" y="398067"/>
                    <a:pt x="1656804" y="409090"/>
                    <a:pt x="1656042" y="425253"/>
                  </a:cubicBezTo>
                  <a:cubicBezTo>
                    <a:pt x="1656169" y="433706"/>
                    <a:pt x="1657185" y="430190"/>
                    <a:pt x="1657439" y="426200"/>
                  </a:cubicBezTo>
                  <a:cubicBezTo>
                    <a:pt x="1656677" y="440266"/>
                    <a:pt x="1657693" y="455550"/>
                    <a:pt x="1656931" y="463327"/>
                  </a:cubicBezTo>
                  <a:lnTo>
                    <a:pt x="1656550" y="460960"/>
                  </a:lnTo>
                  <a:cubicBezTo>
                    <a:pt x="1655280" y="482938"/>
                    <a:pt x="1658582" y="495720"/>
                    <a:pt x="1657185" y="538981"/>
                  </a:cubicBezTo>
                  <a:lnTo>
                    <a:pt x="1656931" y="538600"/>
                  </a:lnTo>
                  <a:cubicBezTo>
                    <a:pt x="1656042" y="557269"/>
                    <a:pt x="1657312" y="578478"/>
                    <a:pt x="1657693" y="594734"/>
                  </a:cubicBezTo>
                  <a:close/>
                  <a:moveTo>
                    <a:pt x="1615275" y="679062"/>
                  </a:moveTo>
                  <a:cubicBezTo>
                    <a:pt x="1614640" y="679443"/>
                    <a:pt x="1614132" y="679824"/>
                    <a:pt x="1613624" y="680205"/>
                  </a:cubicBezTo>
                  <a:cubicBezTo>
                    <a:pt x="1614132" y="679951"/>
                    <a:pt x="1614640" y="679824"/>
                    <a:pt x="1615148" y="679443"/>
                  </a:cubicBezTo>
                  <a:cubicBezTo>
                    <a:pt x="1615148" y="679443"/>
                    <a:pt x="1615275" y="679189"/>
                    <a:pt x="1615275" y="679062"/>
                  </a:cubicBezTo>
                  <a:close/>
                </a:path>
              </a:pathLst>
            </a:custGeom>
            <a:solidFill>
              <a:srgbClr val="FFF7F2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true" rot="0">
            <a:off x="15671988" y="-537429"/>
            <a:ext cx="3174624" cy="3197882"/>
          </a:xfrm>
          <a:custGeom>
            <a:avLst/>
            <a:gdLst/>
            <a:ahLst/>
            <a:cxnLst/>
            <a:rect r="r" b="b" t="t" l="l"/>
            <a:pathLst>
              <a:path h="3197882" w="3174624">
                <a:moveTo>
                  <a:pt x="0" y="3197882"/>
                </a:moveTo>
                <a:lnTo>
                  <a:pt x="3174624" y="3197882"/>
                </a:lnTo>
                <a:lnTo>
                  <a:pt x="3174624" y="0"/>
                </a:lnTo>
                <a:lnTo>
                  <a:pt x="0" y="0"/>
                </a:lnTo>
                <a:lnTo>
                  <a:pt x="0" y="31978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439526">
            <a:off x="16326132" y="3443164"/>
            <a:ext cx="4475101" cy="5593877"/>
          </a:xfrm>
          <a:custGeom>
            <a:avLst/>
            <a:gdLst/>
            <a:ahLst/>
            <a:cxnLst/>
            <a:rect r="r" b="b" t="t" l="l"/>
            <a:pathLst>
              <a:path h="5593877" w="4475101">
                <a:moveTo>
                  <a:pt x="0" y="0"/>
                </a:moveTo>
                <a:lnTo>
                  <a:pt x="4475101" y="0"/>
                </a:lnTo>
                <a:lnTo>
                  <a:pt x="4475101" y="5593876"/>
                </a:lnTo>
                <a:lnTo>
                  <a:pt x="0" y="5593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5997601"/>
            <a:ext cx="5208329" cy="2991680"/>
          </a:xfrm>
          <a:custGeom>
            <a:avLst/>
            <a:gdLst/>
            <a:ahLst/>
            <a:cxnLst/>
            <a:rect r="r" b="b" t="t" l="l"/>
            <a:pathLst>
              <a:path h="2991680" w="5208329">
                <a:moveTo>
                  <a:pt x="0" y="0"/>
                </a:moveTo>
                <a:lnTo>
                  <a:pt x="5208329" y="0"/>
                </a:lnTo>
                <a:lnTo>
                  <a:pt x="5208329" y="2991680"/>
                </a:lnTo>
                <a:lnTo>
                  <a:pt x="0" y="29916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299" t="0" r="-6529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16067" y="6558721"/>
            <a:ext cx="4833594" cy="183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사전에 투표를 통해 어디에서, </a:t>
            </a:r>
          </a:p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누구와 먹을 지를 미리 결정할 수 있어 식사 장소를 고민하는 시간을 줄이고 즉시 이동 가능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3902660"/>
            <a:ext cx="5208329" cy="1862032"/>
            <a:chOff x="0" y="0"/>
            <a:chExt cx="6944439" cy="2482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44439" cy="2482709"/>
            </a:xfrm>
            <a:custGeom>
              <a:avLst/>
              <a:gdLst/>
              <a:ahLst/>
              <a:cxnLst/>
              <a:rect r="r" b="b" t="t" l="l"/>
              <a:pathLst>
                <a:path h="2482709" w="6944439">
                  <a:moveTo>
                    <a:pt x="0" y="0"/>
                  </a:moveTo>
                  <a:lnTo>
                    <a:pt x="6944439" y="0"/>
                  </a:lnTo>
                  <a:lnTo>
                    <a:pt x="6944439" y="2482709"/>
                  </a:lnTo>
                  <a:lnTo>
                    <a:pt x="0" y="2482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1763" t="0" r="-21763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24090" y="312561"/>
              <a:ext cx="5496259" cy="1819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1D4031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점심시간이 한정되어 있어 빠르게 식사 장소와 멤버를 정하는 것이 중요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03435" y="2402326"/>
            <a:ext cx="4474890" cy="1915644"/>
            <a:chOff x="0" y="0"/>
            <a:chExt cx="5966520" cy="255419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18320" y="1830292"/>
              <a:ext cx="5729879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142875"/>
              <a:ext cx="5966520" cy="177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70"/>
                </a:lnSpc>
              </a:pPr>
              <a:r>
                <a:rPr lang="en-US" sz="3900" b="true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점심 인원 모집을</a:t>
              </a:r>
            </a:p>
            <a:p>
              <a:pPr algn="ctr" marL="0" indent="0" lvl="0">
                <a:lnSpc>
                  <a:spcPts val="5070"/>
                </a:lnSpc>
                <a:spcBef>
                  <a:spcPct val="0"/>
                </a:spcBef>
              </a:pPr>
              <a:r>
                <a:rPr lang="en-US" b="true" sz="3900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간편하게 해결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484166" y="7228331"/>
            <a:ext cx="7559751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투표 방식이 간단하고 직관적이어서 누구나 쉽게 사용 가능</a:t>
            </a:r>
          </a:p>
          <a:p>
            <a:pPr algn="l">
              <a:lnSpc>
                <a:spcPts val="1299"/>
              </a:lnSpc>
            </a:pPr>
          </a:p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같은 취향을 가진 사람들과 자연스럽게 새로운 네트워킹 기회를 제공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25392" y="6372500"/>
            <a:ext cx="7712517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0"/>
              </a:lnSpc>
              <a:spcBef>
                <a:spcPct val="0"/>
              </a:spcBef>
            </a:pPr>
            <a:r>
              <a:rPr lang="en-US" b="true" sz="3900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사용자 경험 개선 및 커뮤니티 활성화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30700" y="3480990"/>
            <a:ext cx="649182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특정 시간까지 모집이 완료되므로 모임이 자연스럽게 확정되며, 개별 연락 없이도 참가 여부를 확인할 수 있다.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62288" y="2589253"/>
            <a:ext cx="7102782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70"/>
              </a:lnSpc>
              <a:spcBef>
                <a:spcPct val="0"/>
              </a:spcBef>
            </a:pPr>
            <a:r>
              <a:rPr lang="en-US" b="true" sz="3900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인원 모집의 효율성과 공정성 향상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65234" y="892165"/>
            <a:ext cx="11757532" cy="110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00"/>
              </a:lnSpc>
              <a:spcBef>
                <a:spcPct val="0"/>
              </a:spcBef>
            </a:pPr>
            <a:r>
              <a:rPr lang="en-US" sz="82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기대효과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04609" y="4661342"/>
            <a:ext cx="3678781" cy="111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0"/>
              </a:lnSpc>
              <a:spcBef>
                <a:spcPct val="0"/>
              </a:spcBef>
            </a:pPr>
            <a:r>
              <a:rPr lang="en-US" sz="834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7. 후기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80869" y="700382"/>
            <a:ext cx="9848780" cy="6031138"/>
          </a:xfrm>
          <a:custGeom>
            <a:avLst/>
            <a:gdLst/>
            <a:ahLst/>
            <a:cxnLst/>
            <a:rect r="r" b="b" t="t" l="l"/>
            <a:pathLst>
              <a:path h="6031138" w="9848780">
                <a:moveTo>
                  <a:pt x="0" y="0"/>
                </a:moveTo>
                <a:lnTo>
                  <a:pt x="9848780" y="0"/>
                </a:lnTo>
                <a:lnTo>
                  <a:pt x="9848780" y="6031138"/>
                </a:lnTo>
                <a:lnTo>
                  <a:pt x="0" y="6031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18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813391"/>
            <a:ext cx="6144260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후기</a:t>
            </a:r>
          </a:p>
          <a:p>
            <a:pPr algn="l" marL="0" indent="0" lvl="0">
              <a:lnSpc>
                <a:spcPts val="10500"/>
              </a:lnSpc>
              <a:spcBef>
                <a:spcPct val="0"/>
              </a:spcBef>
            </a:pPr>
            <a:r>
              <a:rPr lang="en-US" sz="105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CHECK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269865" y="1904102"/>
            <a:ext cx="628940" cy="1437577"/>
          </a:xfrm>
          <a:custGeom>
            <a:avLst/>
            <a:gdLst/>
            <a:ahLst/>
            <a:cxnLst/>
            <a:rect r="r" b="b" t="t" l="l"/>
            <a:pathLst>
              <a:path h="1437577" w="628940">
                <a:moveTo>
                  <a:pt x="0" y="0"/>
                </a:moveTo>
                <a:lnTo>
                  <a:pt x="628941" y="0"/>
                </a:lnTo>
                <a:lnTo>
                  <a:pt x="628941" y="1437578"/>
                </a:lnTo>
                <a:lnTo>
                  <a:pt x="0" y="1437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703138" y="1798630"/>
            <a:ext cx="8230229" cy="6610707"/>
            <a:chOff x="0" y="0"/>
            <a:chExt cx="2167632" cy="17410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67632" cy="1741092"/>
            </a:xfrm>
            <a:custGeom>
              <a:avLst/>
              <a:gdLst/>
              <a:ahLst/>
              <a:cxnLst/>
              <a:rect r="r" b="b" t="t" l="l"/>
              <a:pathLst>
                <a:path h="1741092" w="2167632">
                  <a:moveTo>
                    <a:pt x="47974" y="0"/>
                  </a:moveTo>
                  <a:lnTo>
                    <a:pt x="2119658" y="0"/>
                  </a:lnTo>
                  <a:cubicBezTo>
                    <a:pt x="2146153" y="0"/>
                    <a:pt x="2167632" y="21479"/>
                    <a:pt x="2167632" y="47974"/>
                  </a:cubicBezTo>
                  <a:lnTo>
                    <a:pt x="2167632" y="1693118"/>
                  </a:lnTo>
                  <a:cubicBezTo>
                    <a:pt x="2167632" y="1719613"/>
                    <a:pt x="2146153" y="1741092"/>
                    <a:pt x="2119658" y="1741092"/>
                  </a:cubicBezTo>
                  <a:lnTo>
                    <a:pt x="47974" y="1741092"/>
                  </a:lnTo>
                  <a:cubicBezTo>
                    <a:pt x="21479" y="1741092"/>
                    <a:pt x="0" y="1719613"/>
                    <a:pt x="0" y="1693118"/>
                  </a:cubicBezTo>
                  <a:lnTo>
                    <a:pt x="0" y="47974"/>
                  </a:lnTo>
                  <a:cubicBezTo>
                    <a:pt x="0" y="21479"/>
                    <a:pt x="21479" y="0"/>
                    <a:pt x="47974" y="0"/>
                  </a:cubicBezTo>
                  <a:close/>
                </a:path>
              </a:pathLst>
            </a:custGeom>
            <a:solidFill>
              <a:srgbClr val="EC9D7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2167632" cy="1845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25553" y="2551637"/>
            <a:ext cx="6785399" cy="936331"/>
            <a:chOff x="0" y="0"/>
            <a:chExt cx="1787101" cy="2466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7101" cy="246606"/>
            </a:xfrm>
            <a:custGeom>
              <a:avLst/>
              <a:gdLst/>
              <a:ahLst/>
              <a:cxnLst/>
              <a:rect r="r" b="b" t="t" l="l"/>
              <a:pathLst>
                <a:path h="246606" w="1787101">
                  <a:moveTo>
                    <a:pt x="20537" y="0"/>
                  </a:moveTo>
                  <a:lnTo>
                    <a:pt x="1766563" y="0"/>
                  </a:lnTo>
                  <a:cubicBezTo>
                    <a:pt x="1777906" y="0"/>
                    <a:pt x="1787101" y="9195"/>
                    <a:pt x="1787101" y="20537"/>
                  </a:cubicBezTo>
                  <a:lnTo>
                    <a:pt x="1787101" y="226068"/>
                  </a:lnTo>
                  <a:cubicBezTo>
                    <a:pt x="1787101" y="237411"/>
                    <a:pt x="1777906" y="246606"/>
                    <a:pt x="1766563" y="246606"/>
                  </a:cubicBezTo>
                  <a:lnTo>
                    <a:pt x="20537" y="246606"/>
                  </a:lnTo>
                  <a:cubicBezTo>
                    <a:pt x="9195" y="246606"/>
                    <a:pt x="0" y="237411"/>
                    <a:pt x="0" y="226068"/>
                  </a:cubicBezTo>
                  <a:lnTo>
                    <a:pt x="0" y="20537"/>
                  </a:lnTo>
                  <a:cubicBezTo>
                    <a:pt x="0" y="9195"/>
                    <a:pt x="9195" y="0"/>
                    <a:pt x="20537" y="0"/>
                  </a:cubicBezTo>
                  <a:close/>
                </a:path>
              </a:pathLst>
            </a:custGeom>
            <a:solidFill>
              <a:srgbClr val="E4DED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787101" cy="256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44"/>
                </a:lnSpc>
              </a:pPr>
              <a:r>
                <a:rPr lang="en-US" sz="2203">
                  <a:solidFill>
                    <a:srgbClr val="000000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배지아 : 백엔드부터 직접 구현해보아서 좋았고 하나의 결과물을 만드는 과정이 의미 깊었습니다.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25553" y="3783244"/>
            <a:ext cx="6785399" cy="936331"/>
            <a:chOff x="0" y="0"/>
            <a:chExt cx="1787101" cy="2466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7101" cy="246606"/>
            </a:xfrm>
            <a:custGeom>
              <a:avLst/>
              <a:gdLst/>
              <a:ahLst/>
              <a:cxnLst/>
              <a:rect r="r" b="b" t="t" l="l"/>
              <a:pathLst>
                <a:path h="246606" w="1787101">
                  <a:moveTo>
                    <a:pt x="20537" y="0"/>
                  </a:moveTo>
                  <a:lnTo>
                    <a:pt x="1766563" y="0"/>
                  </a:lnTo>
                  <a:cubicBezTo>
                    <a:pt x="1777906" y="0"/>
                    <a:pt x="1787101" y="9195"/>
                    <a:pt x="1787101" y="20537"/>
                  </a:cubicBezTo>
                  <a:lnTo>
                    <a:pt x="1787101" y="226068"/>
                  </a:lnTo>
                  <a:cubicBezTo>
                    <a:pt x="1787101" y="237411"/>
                    <a:pt x="1777906" y="246606"/>
                    <a:pt x="1766563" y="246606"/>
                  </a:cubicBezTo>
                  <a:lnTo>
                    <a:pt x="20537" y="246606"/>
                  </a:lnTo>
                  <a:cubicBezTo>
                    <a:pt x="9195" y="246606"/>
                    <a:pt x="0" y="237411"/>
                    <a:pt x="0" y="226068"/>
                  </a:cubicBezTo>
                  <a:lnTo>
                    <a:pt x="0" y="20537"/>
                  </a:lnTo>
                  <a:cubicBezTo>
                    <a:pt x="0" y="9195"/>
                    <a:pt x="9195" y="0"/>
                    <a:pt x="20537" y="0"/>
                  </a:cubicBezTo>
                  <a:close/>
                </a:path>
              </a:pathLst>
            </a:custGeom>
            <a:solidFill>
              <a:srgbClr val="E4DED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1787101" cy="256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44"/>
                </a:lnSpc>
              </a:pPr>
              <a:r>
                <a:rPr lang="en-US" sz="2203">
                  <a:solidFill>
                    <a:srgbClr val="000000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김도건 : 첫 팀프로젝트를 좋은 팀원들과 만나 많이 배우고 즐겁게 참여했습니다.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25553" y="5014524"/>
            <a:ext cx="6785399" cy="1089197"/>
            <a:chOff x="0" y="0"/>
            <a:chExt cx="1787101" cy="2868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87101" cy="286867"/>
            </a:xfrm>
            <a:custGeom>
              <a:avLst/>
              <a:gdLst/>
              <a:ahLst/>
              <a:cxnLst/>
              <a:rect r="r" b="b" t="t" l="l"/>
              <a:pathLst>
                <a:path h="286867" w="1787101">
                  <a:moveTo>
                    <a:pt x="20537" y="0"/>
                  </a:moveTo>
                  <a:lnTo>
                    <a:pt x="1766563" y="0"/>
                  </a:lnTo>
                  <a:cubicBezTo>
                    <a:pt x="1777906" y="0"/>
                    <a:pt x="1787101" y="9195"/>
                    <a:pt x="1787101" y="20537"/>
                  </a:cubicBezTo>
                  <a:lnTo>
                    <a:pt x="1787101" y="266329"/>
                  </a:lnTo>
                  <a:cubicBezTo>
                    <a:pt x="1787101" y="277672"/>
                    <a:pt x="1777906" y="286867"/>
                    <a:pt x="1766563" y="286867"/>
                  </a:cubicBezTo>
                  <a:lnTo>
                    <a:pt x="20537" y="286867"/>
                  </a:lnTo>
                  <a:cubicBezTo>
                    <a:pt x="9195" y="286867"/>
                    <a:pt x="0" y="277672"/>
                    <a:pt x="0" y="266329"/>
                  </a:cubicBezTo>
                  <a:lnTo>
                    <a:pt x="0" y="20537"/>
                  </a:lnTo>
                  <a:cubicBezTo>
                    <a:pt x="0" y="9195"/>
                    <a:pt x="9195" y="0"/>
                    <a:pt x="20537" y="0"/>
                  </a:cubicBezTo>
                  <a:close/>
                </a:path>
              </a:pathLst>
            </a:custGeom>
            <a:solidFill>
              <a:srgbClr val="E4DED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1787101" cy="296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44"/>
                </a:lnSpc>
              </a:pPr>
              <a:r>
                <a:rPr lang="en-US" sz="2203">
                  <a:solidFill>
                    <a:srgbClr val="000000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이예슬 : 짧지만 협업을 해보며 컨벤션을 지키는 것이 중요하다고 느꼈고, 개인적으로는 JWT와 인증/인가에 대해 공부가 많이 되었습니다.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25553" y="6482901"/>
            <a:ext cx="6785399" cy="1089197"/>
            <a:chOff x="0" y="0"/>
            <a:chExt cx="1787101" cy="2868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87101" cy="286867"/>
            </a:xfrm>
            <a:custGeom>
              <a:avLst/>
              <a:gdLst/>
              <a:ahLst/>
              <a:cxnLst/>
              <a:rect r="r" b="b" t="t" l="l"/>
              <a:pathLst>
                <a:path h="286867" w="1787101">
                  <a:moveTo>
                    <a:pt x="20537" y="0"/>
                  </a:moveTo>
                  <a:lnTo>
                    <a:pt x="1766563" y="0"/>
                  </a:lnTo>
                  <a:cubicBezTo>
                    <a:pt x="1777906" y="0"/>
                    <a:pt x="1787101" y="9195"/>
                    <a:pt x="1787101" y="20537"/>
                  </a:cubicBezTo>
                  <a:lnTo>
                    <a:pt x="1787101" y="266329"/>
                  </a:lnTo>
                  <a:cubicBezTo>
                    <a:pt x="1787101" y="277672"/>
                    <a:pt x="1777906" y="286867"/>
                    <a:pt x="1766563" y="286867"/>
                  </a:cubicBezTo>
                  <a:lnTo>
                    <a:pt x="20537" y="286867"/>
                  </a:lnTo>
                  <a:cubicBezTo>
                    <a:pt x="9195" y="286867"/>
                    <a:pt x="0" y="277672"/>
                    <a:pt x="0" y="266329"/>
                  </a:cubicBezTo>
                  <a:lnTo>
                    <a:pt x="0" y="20537"/>
                  </a:lnTo>
                  <a:cubicBezTo>
                    <a:pt x="0" y="9195"/>
                    <a:pt x="9195" y="0"/>
                    <a:pt x="20537" y="0"/>
                  </a:cubicBezTo>
                  <a:close/>
                </a:path>
              </a:pathLst>
            </a:custGeom>
            <a:solidFill>
              <a:srgbClr val="E4DED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787101" cy="296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44"/>
                </a:lnSpc>
              </a:pPr>
              <a:r>
                <a:rPr lang="en-US" sz="2203">
                  <a:solidFill>
                    <a:srgbClr val="000000"/>
                  </a:solidFill>
                  <a:latin typeface="210 국민체조"/>
                  <a:ea typeface="210 국민체조"/>
                  <a:cs typeface="210 국민체조"/>
                  <a:sym typeface="210 국민체조"/>
                </a:rPr>
                <a:t>홍민주 : 다양한 오류를 해결하며 실전 개발의 중요성을 느꼈고, 사소한 설정 하나도 큰 영향을 미칠 수 있다는 것을 배웠습니다. 우리팀 최고~!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96374" y="4661342"/>
            <a:ext cx="11695252" cy="111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00655" indent="-900327" lvl="1">
              <a:lnSpc>
                <a:spcPts val="8340"/>
              </a:lnSpc>
              <a:spcBef>
                <a:spcPct val="0"/>
              </a:spcBef>
              <a:buAutoNum type="arabicPeriod" startAt="1"/>
            </a:pPr>
            <a:r>
              <a:rPr lang="en-US" sz="834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기획 배경 및 목표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0029845" y="1188954"/>
            <a:ext cx="693420" cy="698500"/>
          </a:xfrm>
          <a:custGeom>
            <a:avLst/>
            <a:gdLst/>
            <a:ahLst/>
            <a:cxnLst/>
            <a:rect r="r" b="b" t="t" l="l"/>
            <a:pathLst>
              <a:path h="698500" w="693420">
                <a:moveTo>
                  <a:pt x="0" y="698500"/>
                </a:moveTo>
                <a:lnTo>
                  <a:pt x="693420" y="698500"/>
                </a:lnTo>
                <a:lnTo>
                  <a:pt x="693420" y="0"/>
                </a:lnTo>
                <a:lnTo>
                  <a:pt x="0" y="0"/>
                </a:lnTo>
                <a:lnTo>
                  <a:pt x="0" y="6985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0029845" y="2747527"/>
            <a:ext cx="693420" cy="698500"/>
          </a:xfrm>
          <a:custGeom>
            <a:avLst/>
            <a:gdLst/>
            <a:ahLst/>
            <a:cxnLst/>
            <a:rect r="r" b="b" t="t" l="l"/>
            <a:pathLst>
              <a:path h="698500" w="693420">
                <a:moveTo>
                  <a:pt x="0" y="698500"/>
                </a:moveTo>
                <a:lnTo>
                  <a:pt x="693420" y="698500"/>
                </a:lnTo>
                <a:lnTo>
                  <a:pt x="693420" y="0"/>
                </a:lnTo>
                <a:lnTo>
                  <a:pt x="0" y="0"/>
                </a:lnTo>
                <a:lnTo>
                  <a:pt x="0" y="6985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0029845" y="4771555"/>
            <a:ext cx="693420" cy="698500"/>
          </a:xfrm>
          <a:custGeom>
            <a:avLst/>
            <a:gdLst/>
            <a:ahLst/>
            <a:cxnLst/>
            <a:rect r="r" b="b" t="t" l="l"/>
            <a:pathLst>
              <a:path h="698500" w="693420">
                <a:moveTo>
                  <a:pt x="0" y="698500"/>
                </a:moveTo>
                <a:lnTo>
                  <a:pt x="693420" y="698500"/>
                </a:lnTo>
                <a:lnTo>
                  <a:pt x="693420" y="0"/>
                </a:lnTo>
                <a:lnTo>
                  <a:pt x="0" y="0"/>
                </a:lnTo>
                <a:lnTo>
                  <a:pt x="0" y="6985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029845" y="6422555"/>
            <a:ext cx="693420" cy="698500"/>
          </a:xfrm>
          <a:custGeom>
            <a:avLst/>
            <a:gdLst/>
            <a:ahLst/>
            <a:cxnLst/>
            <a:rect r="r" b="b" t="t" l="l"/>
            <a:pathLst>
              <a:path h="698500" w="693420">
                <a:moveTo>
                  <a:pt x="0" y="698499"/>
                </a:moveTo>
                <a:lnTo>
                  <a:pt x="693420" y="698499"/>
                </a:lnTo>
                <a:lnTo>
                  <a:pt x="693420" y="0"/>
                </a:lnTo>
                <a:lnTo>
                  <a:pt x="0" y="0"/>
                </a:lnTo>
                <a:lnTo>
                  <a:pt x="0" y="6984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0029845" y="8076095"/>
            <a:ext cx="693420" cy="698500"/>
          </a:xfrm>
          <a:custGeom>
            <a:avLst/>
            <a:gdLst/>
            <a:ahLst/>
            <a:cxnLst/>
            <a:rect r="r" b="b" t="t" l="l"/>
            <a:pathLst>
              <a:path h="698500" w="693420">
                <a:moveTo>
                  <a:pt x="0" y="698500"/>
                </a:moveTo>
                <a:lnTo>
                  <a:pt x="693420" y="698500"/>
                </a:lnTo>
                <a:lnTo>
                  <a:pt x="693420" y="0"/>
                </a:lnTo>
                <a:lnTo>
                  <a:pt x="0" y="0"/>
                </a:lnTo>
                <a:lnTo>
                  <a:pt x="0" y="6985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915660"/>
            <a:ext cx="8749778" cy="2858934"/>
          </a:xfrm>
          <a:custGeom>
            <a:avLst/>
            <a:gdLst/>
            <a:ahLst/>
            <a:cxnLst/>
            <a:rect r="r" b="b" t="t" l="l"/>
            <a:pathLst>
              <a:path h="2858934" w="8749778">
                <a:moveTo>
                  <a:pt x="0" y="0"/>
                </a:moveTo>
                <a:lnTo>
                  <a:pt x="8749778" y="0"/>
                </a:lnTo>
                <a:lnTo>
                  <a:pt x="8749778" y="2858935"/>
                </a:lnTo>
                <a:lnTo>
                  <a:pt x="0" y="2858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7" t="-212307" r="-76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82755" y="1236862"/>
            <a:ext cx="653603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매일 반복되는 점심 메뉴 고민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82755" y="2890050"/>
            <a:ext cx="6536035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단체 채팅방에서 길어지는 의견 조율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82439"/>
            <a:ext cx="8214931" cy="428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40"/>
              </a:lnSpc>
              <a:spcBef>
                <a:spcPct val="0"/>
              </a:spcBef>
            </a:pPr>
            <a:r>
              <a:rPr lang="en-US" sz="834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직장인의 71%가 점심메뉴 선정에 스트레스를 받고있다!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82755" y="4543237"/>
            <a:ext cx="6536035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내가 정한 메뉴를 다른 사람과 먹고싶을 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82755" y="6195507"/>
            <a:ext cx="6536035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같이 식사하고 싶은 사람이 어떤 메뉴를 선택했는지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71783" y="7847778"/>
            <a:ext cx="6536035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여러 명이 함께 식사를 할 때 메뉴 조율이 어려움.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68475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10800000">
            <a:off x="16067640" y="9578127"/>
            <a:ext cx="1510249" cy="314028"/>
            <a:chOff x="0" y="0"/>
            <a:chExt cx="21131958" cy="43939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6277422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475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0316" y="5139796"/>
            <a:ext cx="6190213" cy="1046626"/>
            <a:chOff x="0" y="0"/>
            <a:chExt cx="8253618" cy="13955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53618" cy="1395501"/>
            </a:xfrm>
            <a:custGeom>
              <a:avLst/>
              <a:gdLst/>
              <a:ahLst/>
              <a:cxnLst/>
              <a:rect r="r" b="b" t="t" l="l"/>
              <a:pathLst>
                <a:path h="1395501" w="8253618">
                  <a:moveTo>
                    <a:pt x="0" y="0"/>
                  </a:moveTo>
                  <a:lnTo>
                    <a:pt x="8253618" y="0"/>
                  </a:lnTo>
                  <a:lnTo>
                    <a:pt x="8253618" y="1395501"/>
                  </a:lnTo>
                  <a:lnTo>
                    <a:pt x="0" y="1395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-23661" r="0" b="-23661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47509" y="278651"/>
              <a:ext cx="7758600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1D40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왜 고민함? 너 바보야?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30316" y="1469820"/>
            <a:ext cx="8418653" cy="257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고민하지 말고</a:t>
            </a:r>
          </a:p>
          <a:p>
            <a:pPr algn="l" marL="0" indent="0" lvl="0">
              <a:lnSpc>
                <a:spcPts val="9300"/>
              </a:lnSpc>
              <a:spcBef>
                <a:spcPct val="0"/>
              </a:spcBef>
            </a:pPr>
            <a:r>
              <a:rPr lang="en-US" sz="930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MOMUK하자!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6067640" y="9578127"/>
            <a:ext cx="1510249" cy="314028"/>
            <a:chOff x="0" y="0"/>
            <a:chExt cx="21131958" cy="43939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-779571">
            <a:off x="16026747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277422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779571">
            <a:off x="5892093" y="6121997"/>
            <a:ext cx="2456872" cy="2291760"/>
          </a:xfrm>
          <a:custGeom>
            <a:avLst/>
            <a:gdLst/>
            <a:ahLst/>
            <a:cxnLst/>
            <a:rect r="r" b="b" t="t" l="l"/>
            <a:pathLst>
              <a:path h="2291760" w="2456872">
                <a:moveTo>
                  <a:pt x="0" y="0"/>
                </a:moveTo>
                <a:lnTo>
                  <a:pt x="2456872" y="0"/>
                </a:lnTo>
                <a:lnTo>
                  <a:pt x="2456872" y="2291760"/>
                </a:lnTo>
                <a:lnTo>
                  <a:pt x="0" y="2291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731697">
            <a:off x="9971266" y="1558413"/>
            <a:ext cx="747870" cy="172690"/>
          </a:xfrm>
          <a:custGeom>
            <a:avLst/>
            <a:gdLst/>
            <a:ahLst/>
            <a:cxnLst/>
            <a:rect r="r" b="b" t="t" l="l"/>
            <a:pathLst>
              <a:path h="172690" w="747870">
                <a:moveTo>
                  <a:pt x="0" y="0"/>
                </a:moveTo>
                <a:lnTo>
                  <a:pt x="747870" y="0"/>
                </a:lnTo>
                <a:lnTo>
                  <a:pt x="747870" y="172690"/>
                </a:lnTo>
                <a:lnTo>
                  <a:pt x="0" y="172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21649" y="1342498"/>
            <a:ext cx="6536035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매일 고심해야하는 점심 메뉴 선정 고민 해결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7731697">
            <a:off x="9971266" y="3342454"/>
            <a:ext cx="747870" cy="172690"/>
          </a:xfrm>
          <a:custGeom>
            <a:avLst/>
            <a:gdLst/>
            <a:ahLst/>
            <a:cxnLst/>
            <a:rect r="r" b="b" t="t" l="l"/>
            <a:pathLst>
              <a:path h="172690" w="747870">
                <a:moveTo>
                  <a:pt x="0" y="0"/>
                </a:moveTo>
                <a:lnTo>
                  <a:pt x="747870" y="0"/>
                </a:lnTo>
                <a:lnTo>
                  <a:pt x="747870" y="172690"/>
                </a:lnTo>
                <a:lnTo>
                  <a:pt x="0" y="172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821649" y="2936039"/>
            <a:ext cx="6536035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단체 채팅방에서 길어지는 의견 조율, 한눈에 정리된 투표 방식으로 해결!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7731697">
            <a:off x="9971266" y="4981715"/>
            <a:ext cx="747870" cy="172690"/>
          </a:xfrm>
          <a:custGeom>
            <a:avLst/>
            <a:gdLst/>
            <a:ahLst/>
            <a:cxnLst/>
            <a:rect r="r" b="b" t="t" l="l"/>
            <a:pathLst>
              <a:path h="172690" w="747870">
                <a:moveTo>
                  <a:pt x="0" y="0"/>
                </a:moveTo>
                <a:lnTo>
                  <a:pt x="747870" y="0"/>
                </a:lnTo>
                <a:lnTo>
                  <a:pt x="747870" y="172690"/>
                </a:lnTo>
                <a:lnTo>
                  <a:pt x="0" y="172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821649" y="4765800"/>
            <a:ext cx="6536035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혼자 밥 먹기 싫을 때, 자연스럽게 함께할 사람을 찾을 수 있는 시스템!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7731697">
            <a:off x="9971266" y="6864725"/>
            <a:ext cx="747870" cy="172690"/>
          </a:xfrm>
          <a:custGeom>
            <a:avLst/>
            <a:gdLst/>
            <a:ahLst/>
            <a:cxnLst/>
            <a:rect r="r" b="b" t="t" l="l"/>
            <a:pathLst>
              <a:path h="172690" w="747870">
                <a:moveTo>
                  <a:pt x="0" y="0"/>
                </a:moveTo>
                <a:lnTo>
                  <a:pt x="747870" y="0"/>
                </a:lnTo>
                <a:lnTo>
                  <a:pt x="747870" y="172690"/>
                </a:lnTo>
                <a:lnTo>
                  <a:pt x="0" y="172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821649" y="6648810"/>
            <a:ext cx="6536035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1D4031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직관적인 참여 버튼 하나로 점심 메뉴와 인원 선택을 쉽고 간편하게!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80631" y="4661342"/>
            <a:ext cx="6126738" cy="111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0"/>
              </a:lnSpc>
              <a:spcBef>
                <a:spcPct val="0"/>
              </a:spcBef>
            </a:pPr>
            <a:r>
              <a:rPr lang="en-US" sz="834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2. 진행 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34887" y="5932878"/>
            <a:ext cx="5856999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</a:p>
          <a:p>
            <a:pPr algn="l" marL="582925" indent="-291463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팀 진행 일정</a:t>
            </a:r>
          </a:p>
          <a:p>
            <a:pPr algn="l">
              <a:lnSpc>
                <a:spcPts val="3509"/>
              </a:lnSpc>
            </a:pPr>
          </a:p>
          <a:p>
            <a:pPr algn="l" marL="582925" indent="-291463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역할 분배</a:t>
            </a:r>
            <a:r>
              <a:rPr lang="en-US" b="true" sz="26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4953" y="-416962"/>
            <a:ext cx="13062582" cy="11120924"/>
          </a:xfrm>
          <a:custGeom>
            <a:avLst/>
            <a:gdLst/>
            <a:ahLst/>
            <a:cxnLst/>
            <a:rect r="r" b="b" t="t" l="l"/>
            <a:pathLst>
              <a:path h="11120924" w="13062582">
                <a:moveTo>
                  <a:pt x="0" y="0"/>
                </a:moveTo>
                <a:lnTo>
                  <a:pt x="13062582" y="0"/>
                </a:lnTo>
                <a:lnTo>
                  <a:pt x="13062582" y="11120924"/>
                </a:lnTo>
                <a:lnTo>
                  <a:pt x="0" y="11120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9840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81663" y="1323370"/>
            <a:ext cx="9291930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sz="9999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진행 일정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303198" y="3209599"/>
            <a:ext cx="4956102" cy="1105137"/>
            <a:chOff x="0" y="0"/>
            <a:chExt cx="6608135" cy="14735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81696"/>
              <a:ext cx="6608135" cy="591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599" spc="77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개발 환경 설정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6608135" cy="805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39"/>
                </a:lnSpc>
              </a:pPr>
              <a:r>
                <a:rPr lang="en-US" b="true" sz="3599" spc="140">
                  <a:solidFill>
                    <a:srgbClr val="13538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Day 1, 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03198" y="5314682"/>
            <a:ext cx="4956102" cy="1105137"/>
            <a:chOff x="0" y="0"/>
            <a:chExt cx="6608135" cy="147351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81696"/>
              <a:ext cx="6608135" cy="591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599" spc="77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기능 구현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76200"/>
              <a:ext cx="6608135" cy="805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39"/>
                </a:lnSpc>
              </a:pPr>
              <a:r>
                <a:rPr lang="en-US" b="true" sz="3599" spc="140">
                  <a:solidFill>
                    <a:srgbClr val="13538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Day 4, 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303198" y="7419766"/>
            <a:ext cx="4956102" cy="1105136"/>
            <a:chOff x="0" y="0"/>
            <a:chExt cx="6608135" cy="147351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81695"/>
              <a:ext cx="6608135" cy="591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599" spc="77" b="true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테스트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6608135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</a:pPr>
              <a:r>
                <a:rPr lang="en-US" b="true" sz="3600" spc="140">
                  <a:solidFill>
                    <a:srgbClr val="13538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Day 7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487480" y="4262140"/>
            <a:ext cx="5664578" cy="1105137"/>
            <a:chOff x="0" y="0"/>
            <a:chExt cx="7552771" cy="147351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81696"/>
              <a:ext cx="7552771" cy="591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899"/>
                </a:lnSpc>
              </a:pPr>
              <a:r>
                <a:rPr lang="en-US" b="true" sz="2599" spc="7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역할 분배 및 개발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7552771" cy="805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5039"/>
                </a:lnSpc>
              </a:pPr>
              <a:r>
                <a:rPr lang="en-US" b="true" sz="3599" spc="140">
                  <a:solidFill>
                    <a:srgbClr val="13538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Day 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249374" y="6027766"/>
            <a:ext cx="5664578" cy="1105136"/>
            <a:chOff x="0" y="0"/>
            <a:chExt cx="7552771" cy="147351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881695"/>
              <a:ext cx="7552771" cy="5918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899"/>
                </a:lnSpc>
              </a:pPr>
              <a:r>
                <a:rPr lang="en-US" b="true" sz="2599" spc="77">
                  <a:solidFill>
                    <a:srgbClr val="191919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api 문서화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76200"/>
              <a:ext cx="7552771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5040"/>
                </a:lnSpc>
              </a:pPr>
              <a:r>
                <a:rPr lang="en-US" b="true" sz="3600" spc="140">
                  <a:solidFill>
                    <a:srgbClr val="13538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Day 6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10435591" y="3235896"/>
            <a:ext cx="584075" cy="1052542"/>
          </a:xfrm>
          <a:prstGeom prst="rect">
            <a:avLst/>
          </a:prstGeom>
          <a:solidFill>
            <a:srgbClr val="7CD4D2"/>
          </a:solidFill>
        </p:spPr>
      </p:sp>
      <p:sp>
        <p:nvSpPr>
          <p:cNvPr name="AutoShape 20" id="20"/>
          <p:cNvSpPr/>
          <p:nvPr/>
        </p:nvSpPr>
        <p:spPr>
          <a:xfrm rot="0">
            <a:off x="10435591" y="4288438"/>
            <a:ext cx="584075" cy="1052542"/>
          </a:xfrm>
          <a:prstGeom prst="rect">
            <a:avLst/>
          </a:prstGeom>
          <a:solidFill>
            <a:srgbClr val="4AB1B4"/>
          </a:solidFill>
        </p:spPr>
      </p:sp>
      <p:sp>
        <p:nvSpPr>
          <p:cNvPr name="AutoShape 21" id="21"/>
          <p:cNvSpPr/>
          <p:nvPr/>
        </p:nvSpPr>
        <p:spPr>
          <a:xfrm rot="0">
            <a:off x="10435591" y="5340980"/>
            <a:ext cx="584075" cy="1052542"/>
          </a:xfrm>
          <a:prstGeom prst="rect">
            <a:avLst/>
          </a:prstGeom>
          <a:solidFill>
            <a:srgbClr val="37C9EF"/>
          </a:solidFill>
        </p:spPr>
      </p:sp>
      <p:sp>
        <p:nvSpPr>
          <p:cNvPr name="AutoShape 22" id="22"/>
          <p:cNvSpPr/>
          <p:nvPr/>
        </p:nvSpPr>
        <p:spPr>
          <a:xfrm rot="0">
            <a:off x="10435591" y="6393521"/>
            <a:ext cx="584075" cy="1052542"/>
          </a:xfrm>
          <a:prstGeom prst="rect">
            <a:avLst/>
          </a:prstGeom>
          <a:solidFill>
            <a:srgbClr val="2C92D5"/>
          </a:solidFill>
        </p:spPr>
      </p:sp>
      <p:sp>
        <p:nvSpPr>
          <p:cNvPr name="AutoShape 23" id="23"/>
          <p:cNvSpPr/>
          <p:nvPr/>
        </p:nvSpPr>
        <p:spPr>
          <a:xfrm rot="0">
            <a:off x="10435591" y="7446063"/>
            <a:ext cx="584075" cy="1052542"/>
          </a:xfrm>
          <a:prstGeom prst="rect">
            <a:avLst/>
          </a:prstGeom>
          <a:solidFill>
            <a:srgbClr val="13538A"/>
          </a:solidFill>
        </p:spPr>
      </p:sp>
      <p:sp>
        <p:nvSpPr>
          <p:cNvPr name="Freeform 24" id="24"/>
          <p:cNvSpPr/>
          <p:nvPr/>
        </p:nvSpPr>
        <p:spPr>
          <a:xfrm flipH="false" flipV="false" rot="5400000">
            <a:off x="10969658" y="3623322"/>
            <a:ext cx="321030" cy="277691"/>
          </a:xfrm>
          <a:custGeom>
            <a:avLst/>
            <a:gdLst/>
            <a:ahLst/>
            <a:cxnLst/>
            <a:rect r="r" b="b" t="t" l="l"/>
            <a:pathLst>
              <a:path h="277691" w="321030">
                <a:moveTo>
                  <a:pt x="0" y="0"/>
                </a:moveTo>
                <a:lnTo>
                  <a:pt x="321030" y="0"/>
                </a:lnTo>
                <a:lnTo>
                  <a:pt x="321030" y="277691"/>
                </a:lnTo>
                <a:lnTo>
                  <a:pt x="0" y="277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400000">
            <a:off x="10969658" y="5728405"/>
            <a:ext cx="321030" cy="277691"/>
          </a:xfrm>
          <a:custGeom>
            <a:avLst/>
            <a:gdLst/>
            <a:ahLst/>
            <a:cxnLst/>
            <a:rect r="r" b="b" t="t" l="l"/>
            <a:pathLst>
              <a:path h="277691" w="321030">
                <a:moveTo>
                  <a:pt x="0" y="0"/>
                </a:moveTo>
                <a:lnTo>
                  <a:pt x="321030" y="0"/>
                </a:lnTo>
                <a:lnTo>
                  <a:pt x="321030" y="277691"/>
                </a:lnTo>
                <a:lnTo>
                  <a:pt x="0" y="277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5400000">
            <a:off x="10969658" y="7833488"/>
            <a:ext cx="321030" cy="277691"/>
          </a:xfrm>
          <a:custGeom>
            <a:avLst/>
            <a:gdLst/>
            <a:ahLst/>
            <a:cxnLst/>
            <a:rect r="r" b="b" t="t" l="l"/>
            <a:pathLst>
              <a:path h="277691" w="321030">
                <a:moveTo>
                  <a:pt x="0" y="0"/>
                </a:moveTo>
                <a:lnTo>
                  <a:pt x="321030" y="0"/>
                </a:lnTo>
                <a:lnTo>
                  <a:pt x="321030" y="277692"/>
                </a:lnTo>
                <a:lnTo>
                  <a:pt x="0" y="277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5400000">
            <a:off x="10148930" y="6780947"/>
            <a:ext cx="321030" cy="277691"/>
          </a:xfrm>
          <a:custGeom>
            <a:avLst/>
            <a:gdLst/>
            <a:ahLst/>
            <a:cxnLst/>
            <a:rect r="r" b="b" t="t" l="l"/>
            <a:pathLst>
              <a:path h="277691" w="321030">
                <a:moveTo>
                  <a:pt x="0" y="0"/>
                </a:moveTo>
                <a:lnTo>
                  <a:pt x="321030" y="0"/>
                </a:lnTo>
                <a:lnTo>
                  <a:pt x="321030" y="277691"/>
                </a:lnTo>
                <a:lnTo>
                  <a:pt x="0" y="277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5400000">
            <a:off x="10148930" y="4675863"/>
            <a:ext cx="321030" cy="277691"/>
          </a:xfrm>
          <a:custGeom>
            <a:avLst/>
            <a:gdLst/>
            <a:ahLst/>
            <a:cxnLst/>
            <a:rect r="r" b="b" t="t" l="l"/>
            <a:pathLst>
              <a:path h="277691" w="321030">
                <a:moveTo>
                  <a:pt x="0" y="0"/>
                </a:moveTo>
                <a:lnTo>
                  <a:pt x="321030" y="0"/>
                </a:lnTo>
                <a:lnTo>
                  <a:pt x="321030" y="277691"/>
                </a:lnTo>
                <a:lnTo>
                  <a:pt x="0" y="2776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779571">
            <a:off x="664449" y="876670"/>
            <a:ext cx="2400949" cy="2239595"/>
          </a:xfrm>
          <a:custGeom>
            <a:avLst/>
            <a:gdLst/>
            <a:ahLst/>
            <a:cxnLst/>
            <a:rect r="r" b="b" t="t" l="l"/>
            <a:pathLst>
              <a:path h="2239595" w="2400949">
                <a:moveTo>
                  <a:pt x="0" y="0"/>
                </a:moveTo>
                <a:lnTo>
                  <a:pt x="2400949" y="0"/>
                </a:lnTo>
                <a:lnTo>
                  <a:pt x="2400949" y="2239594"/>
                </a:lnTo>
                <a:lnTo>
                  <a:pt x="0" y="2239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490141" y="2341603"/>
            <a:ext cx="6622588" cy="10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16"/>
              </a:lnSpc>
              <a:spcBef>
                <a:spcPct val="0"/>
              </a:spcBef>
            </a:pPr>
            <a:r>
              <a:rPr lang="en-US" sz="7916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4172" t="0" r="-4627" b="-708599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26561" y="-598544"/>
            <a:ext cx="13062582" cy="11120924"/>
          </a:xfrm>
          <a:custGeom>
            <a:avLst/>
            <a:gdLst/>
            <a:ahLst/>
            <a:cxnLst/>
            <a:rect r="r" b="b" t="t" l="l"/>
            <a:pathLst>
              <a:path h="11120924" w="13062582">
                <a:moveTo>
                  <a:pt x="0" y="0"/>
                </a:moveTo>
                <a:lnTo>
                  <a:pt x="13062581" y="0"/>
                </a:lnTo>
                <a:lnTo>
                  <a:pt x="13062581" y="11120924"/>
                </a:lnTo>
                <a:lnTo>
                  <a:pt x="0" y="11120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9840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571">
            <a:off x="343494" y="270128"/>
            <a:ext cx="1544480" cy="1440684"/>
          </a:xfrm>
          <a:custGeom>
            <a:avLst/>
            <a:gdLst/>
            <a:ahLst/>
            <a:cxnLst/>
            <a:rect r="r" b="b" t="t" l="l"/>
            <a:pathLst>
              <a:path h="1440684" w="1544480">
                <a:moveTo>
                  <a:pt x="0" y="0"/>
                </a:moveTo>
                <a:lnTo>
                  <a:pt x="1544480" y="0"/>
                </a:lnTo>
                <a:lnTo>
                  <a:pt x="1544480" y="1440684"/>
                </a:lnTo>
                <a:lnTo>
                  <a:pt x="0" y="1440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27579" y="6324180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DCDB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46660" y="632418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DCD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02423" y="632418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40965" y="6324180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172" t="0" r="-4627" b="-70859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068108" y="2676753"/>
            <a:ext cx="2319917" cy="2466747"/>
          </a:xfrm>
          <a:custGeom>
            <a:avLst/>
            <a:gdLst/>
            <a:ahLst/>
            <a:cxnLst/>
            <a:rect r="r" b="b" t="t" l="l"/>
            <a:pathLst>
              <a:path h="2466747" w="2319917">
                <a:moveTo>
                  <a:pt x="0" y="0"/>
                </a:moveTo>
                <a:lnTo>
                  <a:pt x="2319917" y="0"/>
                </a:lnTo>
                <a:lnTo>
                  <a:pt x="2319917" y="2466747"/>
                </a:lnTo>
                <a:lnTo>
                  <a:pt x="0" y="2466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50623" y="2254209"/>
            <a:ext cx="3292650" cy="3292650"/>
          </a:xfrm>
          <a:custGeom>
            <a:avLst/>
            <a:gdLst/>
            <a:ahLst/>
            <a:cxnLst/>
            <a:rect r="r" b="b" t="t" l="l"/>
            <a:pathLst>
              <a:path h="3292650" w="3292650">
                <a:moveTo>
                  <a:pt x="0" y="0"/>
                </a:moveTo>
                <a:lnTo>
                  <a:pt x="3292650" y="0"/>
                </a:lnTo>
                <a:lnTo>
                  <a:pt x="3292650" y="3292650"/>
                </a:lnTo>
                <a:lnTo>
                  <a:pt x="0" y="3292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022122" y="2676753"/>
            <a:ext cx="1844614" cy="2447562"/>
          </a:xfrm>
          <a:custGeom>
            <a:avLst/>
            <a:gdLst/>
            <a:ahLst/>
            <a:cxnLst/>
            <a:rect r="r" b="b" t="t" l="l"/>
            <a:pathLst>
              <a:path h="2447562" w="1844614">
                <a:moveTo>
                  <a:pt x="0" y="0"/>
                </a:moveTo>
                <a:lnTo>
                  <a:pt x="1844613" y="0"/>
                </a:lnTo>
                <a:lnTo>
                  <a:pt x="1844613" y="2447562"/>
                </a:lnTo>
                <a:lnTo>
                  <a:pt x="0" y="24475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53856" y="2620281"/>
            <a:ext cx="2246176" cy="2421753"/>
          </a:xfrm>
          <a:custGeom>
            <a:avLst/>
            <a:gdLst/>
            <a:ahLst/>
            <a:cxnLst/>
            <a:rect r="r" b="b" t="t" l="l"/>
            <a:pathLst>
              <a:path h="2421753" w="2246176">
                <a:moveTo>
                  <a:pt x="0" y="0"/>
                </a:moveTo>
                <a:lnTo>
                  <a:pt x="2246176" y="0"/>
                </a:lnTo>
                <a:lnTo>
                  <a:pt x="2246176" y="2421753"/>
                </a:lnTo>
                <a:lnTo>
                  <a:pt x="0" y="24217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890055" y="1171445"/>
            <a:ext cx="9291930" cy="133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sz="9999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역할 분배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4644" y="1212432"/>
            <a:ext cx="4260171" cy="69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2"/>
              </a:lnSpc>
              <a:spcBef>
                <a:spcPct val="0"/>
              </a:spcBef>
            </a:pPr>
            <a:r>
              <a:rPr lang="en-US" sz="5092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68442" y="5594484"/>
            <a:ext cx="465494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배지아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09722" y="5594484"/>
            <a:ext cx="465494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김도건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77981" y="5594484"/>
            <a:ext cx="465494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이예슬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40965" y="5594484"/>
            <a:ext cx="465494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홍민주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68442" y="7053160"/>
            <a:ext cx="2057013" cy="154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299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투표 삭제</a:t>
            </a:r>
          </a:p>
          <a:p>
            <a:pPr algn="l">
              <a:lnSpc>
                <a:spcPts val="2989"/>
              </a:lnSpc>
            </a:pPr>
            <a:r>
              <a:rPr lang="en-US" sz="2299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투표 마감 </a:t>
            </a:r>
          </a:p>
          <a:p>
            <a:pPr algn="l">
              <a:lnSpc>
                <a:spcPts val="2989"/>
              </a:lnSpc>
            </a:pPr>
            <a:r>
              <a:rPr lang="en-US" sz="2299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투표 상태 조회</a:t>
            </a:r>
          </a:p>
          <a:p>
            <a:pPr algn="l" marL="0" indent="0" lvl="0">
              <a:lnSpc>
                <a:spcPts val="298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5809722" y="7053160"/>
            <a:ext cx="2057013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299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투표 참여 인원 목록 조회</a:t>
            </a:r>
          </a:p>
          <a:p>
            <a:pPr algn="l" marL="0" indent="0" lvl="0">
              <a:lnSpc>
                <a:spcPts val="2989"/>
              </a:lnSpc>
              <a:spcBef>
                <a:spcPct val="0"/>
              </a:spcBef>
            </a:pPr>
            <a:r>
              <a:rPr lang="en-US" b="true" sz="22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로그아웃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48438" y="6751605"/>
            <a:ext cx="2057013" cy="191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299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로그인</a:t>
            </a:r>
          </a:p>
          <a:p>
            <a:pPr algn="l">
              <a:lnSpc>
                <a:spcPts val="2989"/>
              </a:lnSpc>
            </a:pPr>
            <a:r>
              <a:rPr lang="en-US" sz="2299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회원가입</a:t>
            </a:r>
          </a:p>
          <a:p>
            <a:pPr algn="l">
              <a:lnSpc>
                <a:spcPts val="2989"/>
              </a:lnSpc>
            </a:pPr>
            <a:r>
              <a:rPr lang="en-US" sz="2299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투표 참여 등록  투표 참여 취소 </a:t>
            </a:r>
          </a:p>
          <a:p>
            <a:pPr algn="l" marL="0" indent="0" lvl="0">
              <a:lnSpc>
                <a:spcPts val="2989"/>
              </a:lnSpc>
              <a:spcBef>
                <a:spcPct val="0"/>
              </a:spcBef>
            </a:pPr>
            <a:r>
              <a:rPr lang="en-US" b="true" sz="22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회원 인증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81985" y="7308817"/>
            <a:ext cx="2057013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9"/>
              </a:lnSpc>
            </a:pPr>
            <a:r>
              <a:rPr lang="en-US" sz="2299" b="true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투표글 생성  </a:t>
            </a:r>
          </a:p>
          <a:p>
            <a:pPr algn="l" marL="0" indent="0" lvl="0">
              <a:lnSpc>
                <a:spcPts val="2989"/>
              </a:lnSpc>
              <a:spcBef>
                <a:spcPct val="0"/>
              </a:spcBef>
            </a:pPr>
            <a:r>
              <a:rPr lang="en-US" b="true" sz="22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투표글 수정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D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28" y="9670204"/>
            <a:ext cx="18403007" cy="616796"/>
          </a:xfrm>
          <a:custGeom>
            <a:avLst/>
            <a:gdLst/>
            <a:ahLst/>
            <a:cxnLst/>
            <a:rect r="r" b="b" t="t" l="l"/>
            <a:pathLst>
              <a:path h="616796" w="18403007">
                <a:moveTo>
                  <a:pt x="0" y="0"/>
                </a:moveTo>
                <a:lnTo>
                  <a:pt x="18403007" y="0"/>
                </a:lnTo>
                <a:lnTo>
                  <a:pt x="18403007" y="616796"/>
                </a:lnTo>
                <a:lnTo>
                  <a:pt x="0" y="6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72" t="0" r="-4627" b="-708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6178243" y="9578127"/>
            <a:ext cx="1510249" cy="314028"/>
            <a:chOff x="0" y="0"/>
            <a:chExt cx="21131958" cy="43939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132847" cy="4397043"/>
            </a:xfrm>
            <a:custGeom>
              <a:avLst/>
              <a:gdLst/>
              <a:ahLst/>
              <a:cxnLst/>
              <a:rect r="r" b="b" t="t" l="l"/>
              <a:pathLst>
                <a:path h="4397043" w="21132847">
                  <a:moveTo>
                    <a:pt x="21070616" y="4392217"/>
                  </a:moveTo>
                  <a:cubicBezTo>
                    <a:pt x="21077856" y="4390185"/>
                    <a:pt x="21085349" y="4387137"/>
                    <a:pt x="21091953" y="4382946"/>
                  </a:cubicBezTo>
                  <a:cubicBezTo>
                    <a:pt x="21084967" y="4387264"/>
                    <a:pt x="21077475" y="4390439"/>
                    <a:pt x="21070616" y="4392217"/>
                  </a:cubicBezTo>
                  <a:close/>
                  <a:moveTo>
                    <a:pt x="21131958" y="4298237"/>
                  </a:moveTo>
                  <a:cubicBezTo>
                    <a:pt x="21131704" y="4309667"/>
                    <a:pt x="21131323" y="4310048"/>
                    <a:pt x="21130941" y="4310048"/>
                  </a:cubicBezTo>
                  <a:cubicBezTo>
                    <a:pt x="21130689" y="4310048"/>
                    <a:pt x="21130561" y="4309921"/>
                    <a:pt x="21130307" y="4310937"/>
                  </a:cubicBezTo>
                  <a:cubicBezTo>
                    <a:pt x="21130053" y="4312207"/>
                    <a:pt x="21130180" y="4313350"/>
                    <a:pt x="21129544" y="4321224"/>
                  </a:cubicBezTo>
                  <a:cubicBezTo>
                    <a:pt x="21129672" y="4327574"/>
                    <a:pt x="21128148" y="4338877"/>
                    <a:pt x="21122052" y="4350815"/>
                  </a:cubicBezTo>
                  <a:cubicBezTo>
                    <a:pt x="21116083" y="4362753"/>
                    <a:pt x="21105416" y="4374945"/>
                    <a:pt x="21091953" y="4382946"/>
                  </a:cubicBezTo>
                  <a:cubicBezTo>
                    <a:pt x="21106938" y="4374056"/>
                    <a:pt x="21118495" y="4358562"/>
                    <a:pt x="21123449" y="4345608"/>
                  </a:cubicBezTo>
                  <a:cubicBezTo>
                    <a:pt x="21128529" y="4332527"/>
                    <a:pt x="21128402" y="4323129"/>
                    <a:pt x="21127766" y="4324272"/>
                  </a:cubicBezTo>
                  <a:cubicBezTo>
                    <a:pt x="21126497" y="4334686"/>
                    <a:pt x="21123957" y="4340147"/>
                    <a:pt x="21122813" y="4343322"/>
                  </a:cubicBezTo>
                  <a:cubicBezTo>
                    <a:pt x="21121543" y="4346497"/>
                    <a:pt x="21120655" y="4347386"/>
                    <a:pt x="21120019" y="4348529"/>
                  </a:cubicBezTo>
                  <a:cubicBezTo>
                    <a:pt x="21119258" y="4349799"/>
                    <a:pt x="21118623" y="4350815"/>
                    <a:pt x="21116972" y="4353609"/>
                  </a:cubicBezTo>
                  <a:cubicBezTo>
                    <a:pt x="21116717" y="4354117"/>
                    <a:pt x="21116337" y="4354752"/>
                    <a:pt x="21115956" y="4355260"/>
                  </a:cubicBezTo>
                  <a:cubicBezTo>
                    <a:pt x="21115956" y="4355260"/>
                    <a:pt x="21114686" y="4360086"/>
                    <a:pt x="21104780" y="4369738"/>
                  </a:cubicBezTo>
                  <a:lnTo>
                    <a:pt x="21103637" y="4372913"/>
                  </a:lnTo>
                  <a:cubicBezTo>
                    <a:pt x="21099191" y="4377358"/>
                    <a:pt x="21092207" y="4382184"/>
                    <a:pt x="21084713" y="4385867"/>
                  </a:cubicBezTo>
                  <a:cubicBezTo>
                    <a:pt x="21065917" y="4397043"/>
                    <a:pt x="21049915" y="4393233"/>
                    <a:pt x="21049915" y="4393233"/>
                  </a:cubicBezTo>
                  <a:lnTo>
                    <a:pt x="21024135" y="4389804"/>
                  </a:lnTo>
                  <a:lnTo>
                    <a:pt x="21017277" y="4390185"/>
                  </a:lnTo>
                  <a:lnTo>
                    <a:pt x="20970413" y="4387010"/>
                  </a:lnTo>
                  <a:cubicBezTo>
                    <a:pt x="19153184" y="4388534"/>
                    <a:pt x="16241982" y="4386502"/>
                    <a:pt x="14352797" y="4386121"/>
                  </a:cubicBezTo>
                  <a:cubicBezTo>
                    <a:pt x="13525449" y="4386248"/>
                    <a:pt x="11366379" y="4385740"/>
                    <a:pt x="10216055" y="4387010"/>
                  </a:cubicBezTo>
                  <a:lnTo>
                    <a:pt x="10269148" y="4385867"/>
                  </a:lnTo>
                  <a:cubicBezTo>
                    <a:pt x="8893184" y="4386121"/>
                    <a:pt x="6999574" y="4387899"/>
                    <a:pt x="6167800" y="4388280"/>
                  </a:cubicBezTo>
                  <a:lnTo>
                    <a:pt x="6189922" y="4387772"/>
                  </a:lnTo>
                  <a:cubicBezTo>
                    <a:pt x="5636882" y="4387899"/>
                    <a:pt x="4185704" y="4389042"/>
                    <a:pt x="4362677" y="4391201"/>
                  </a:cubicBezTo>
                  <a:cubicBezTo>
                    <a:pt x="3026532" y="4390566"/>
                    <a:pt x="3261021" y="4388534"/>
                    <a:pt x="1566506" y="4389677"/>
                  </a:cubicBezTo>
                  <a:lnTo>
                    <a:pt x="1827541" y="4389931"/>
                  </a:lnTo>
                  <a:cubicBezTo>
                    <a:pt x="1340865" y="4389931"/>
                    <a:pt x="385212" y="4390058"/>
                    <a:pt x="170688" y="4390058"/>
                  </a:cubicBezTo>
                  <a:cubicBezTo>
                    <a:pt x="153670" y="4390058"/>
                    <a:pt x="135001" y="4389931"/>
                    <a:pt x="115570" y="4389931"/>
                  </a:cubicBezTo>
                  <a:cubicBezTo>
                    <a:pt x="105791" y="4389931"/>
                    <a:pt x="95885" y="4389931"/>
                    <a:pt x="85852" y="4389804"/>
                  </a:cubicBezTo>
                  <a:cubicBezTo>
                    <a:pt x="80645" y="4389677"/>
                    <a:pt x="76708" y="4389931"/>
                    <a:pt x="68453" y="4389423"/>
                  </a:cubicBezTo>
                  <a:cubicBezTo>
                    <a:pt x="61087" y="4388534"/>
                    <a:pt x="53975" y="4386756"/>
                    <a:pt x="47117" y="4383962"/>
                  </a:cubicBezTo>
                  <a:cubicBezTo>
                    <a:pt x="19558" y="4372786"/>
                    <a:pt x="1143" y="4344211"/>
                    <a:pt x="1270" y="4316144"/>
                  </a:cubicBezTo>
                  <a:cubicBezTo>
                    <a:pt x="1270" y="4296713"/>
                    <a:pt x="1270" y="4278298"/>
                    <a:pt x="1397" y="4261661"/>
                  </a:cubicBezTo>
                  <a:cubicBezTo>
                    <a:pt x="1270" y="4228641"/>
                    <a:pt x="1270" y="4202733"/>
                    <a:pt x="1270" y="4129832"/>
                  </a:cubicBezTo>
                  <a:lnTo>
                    <a:pt x="1651" y="4159036"/>
                  </a:lnTo>
                  <a:cubicBezTo>
                    <a:pt x="508" y="3865328"/>
                    <a:pt x="1778" y="3491518"/>
                    <a:pt x="0" y="3191969"/>
                  </a:cubicBezTo>
                  <a:cubicBezTo>
                    <a:pt x="1016" y="2634592"/>
                    <a:pt x="2413" y="231527"/>
                    <a:pt x="1270" y="85090"/>
                  </a:cubicBezTo>
                  <a:cubicBezTo>
                    <a:pt x="1270" y="82423"/>
                    <a:pt x="1270" y="79756"/>
                    <a:pt x="1270" y="77470"/>
                  </a:cubicBezTo>
                  <a:cubicBezTo>
                    <a:pt x="1397" y="74168"/>
                    <a:pt x="1397" y="70993"/>
                    <a:pt x="1905" y="68199"/>
                  </a:cubicBezTo>
                  <a:cubicBezTo>
                    <a:pt x="2667" y="62357"/>
                    <a:pt x="3937" y="57404"/>
                    <a:pt x="5461" y="53340"/>
                  </a:cubicBezTo>
                  <a:cubicBezTo>
                    <a:pt x="8255" y="44958"/>
                    <a:pt x="11684" y="39878"/>
                    <a:pt x="13843" y="36322"/>
                  </a:cubicBezTo>
                  <a:cubicBezTo>
                    <a:pt x="18669" y="29210"/>
                    <a:pt x="19558" y="28448"/>
                    <a:pt x="20066" y="27559"/>
                  </a:cubicBezTo>
                  <a:cubicBezTo>
                    <a:pt x="20828" y="26670"/>
                    <a:pt x="21209" y="25527"/>
                    <a:pt x="27432" y="19939"/>
                  </a:cubicBezTo>
                  <a:cubicBezTo>
                    <a:pt x="30734" y="17399"/>
                    <a:pt x="35433" y="13462"/>
                    <a:pt x="43307" y="9779"/>
                  </a:cubicBezTo>
                  <a:cubicBezTo>
                    <a:pt x="50927" y="6096"/>
                    <a:pt x="62992" y="2159"/>
                    <a:pt x="77089" y="2286"/>
                  </a:cubicBezTo>
                  <a:cubicBezTo>
                    <a:pt x="88773" y="2286"/>
                    <a:pt x="93853" y="1397"/>
                    <a:pt x="78994" y="889"/>
                  </a:cubicBezTo>
                  <a:cubicBezTo>
                    <a:pt x="105918" y="1270"/>
                    <a:pt x="141478" y="889"/>
                    <a:pt x="167386" y="2159"/>
                  </a:cubicBezTo>
                  <a:cubicBezTo>
                    <a:pt x="4898020" y="508"/>
                    <a:pt x="16449923" y="635"/>
                    <a:pt x="20981716" y="0"/>
                  </a:cubicBezTo>
                  <a:lnTo>
                    <a:pt x="20977526" y="254"/>
                  </a:lnTo>
                  <a:cubicBezTo>
                    <a:pt x="20990734" y="254"/>
                    <a:pt x="21008894" y="127"/>
                    <a:pt x="21030612" y="127"/>
                  </a:cubicBezTo>
                  <a:cubicBezTo>
                    <a:pt x="21036073" y="127"/>
                    <a:pt x="21041661" y="127"/>
                    <a:pt x="21047630" y="127"/>
                  </a:cubicBezTo>
                  <a:lnTo>
                    <a:pt x="21049915" y="127"/>
                  </a:lnTo>
                  <a:lnTo>
                    <a:pt x="21053344" y="254"/>
                  </a:lnTo>
                  <a:cubicBezTo>
                    <a:pt x="21055631" y="381"/>
                    <a:pt x="21057916" y="381"/>
                    <a:pt x="21060203" y="762"/>
                  </a:cubicBezTo>
                  <a:cubicBezTo>
                    <a:pt x="21064775" y="1270"/>
                    <a:pt x="21069474" y="2413"/>
                    <a:pt x="21074045" y="3810"/>
                  </a:cubicBezTo>
                  <a:cubicBezTo>
                    <a:pt x="21092334" y="9525"/>
                    <a:pt x="21109479" y="22860"/>
                    <a:pt x="21119512" y="41656"/>
                  </a:cubicBezTo>
                  <a:cubicBezTo>
                    <a:pt x="21124464" y="51054"/>
                    <a:pt x="21127766" y="61722"/>
                    <a:pt x="21128529" y="72771"/>
                  </a:cubicBezTo>
                  <a:cubicBezTo>
                    <a:pt x="21128910" y="79121"/>
                    <a:pt x="21128783" y="81915"/>
                    <a:pt x="21128783" y="85725"/>
                  </a:cubicBezTo>
                  <a:cubicBezTo>
                    <a:pt x="21128783" y="89408"/>
                    <a:pt x="21128783" y="93091"/>
                    <a:pt x="21128783" y="96901"/>
                  </a:cubicBezTo>
                  <a:cubicBezTo>
                    <a:pt x="21128783" y="111887"/>
                    <a:pt x="21128910" y="127254"/>
                    <a:pt x="21128910" y="143002"/>
                  </a:cubicBezTo>
                  <a:cubicBezTo>
                    <a:pt x="21129037" y="191476"/>
                    <a:pt x="21129163" y="405916"/>
                    <a:pt x="21129290" y="620356"/>
                  </a:cubicBezTo>
                  <a:cubicBezTo>
                    <a:pt x="21129544" y="1478951"/>
                    <a:pt x="21129926" y="2336712"/>
                    <a:pt x="21130053" y="2682986"/>
                  </a:cubicBezTo>
                  <a:lnTo>
                    <a:pt x="21131323" y="2822331"/>
                  </a:lnTo>
                  <a:cubicBezTo>
                    <a:pt x="21130307" y="2967516"/>
                    <a:pt x="21131068" y="3103523"/>
                    <a:pt x="21130307" y="3302944"/>
                  </a:cubicBezTo>
                  <a:cubicBezTo>
                    <a:pt x="21130434" y="3407244"/>
                    <a:pt x="21131450" y="3363855"/>
                    <a:pt x="21131704" y="3314625"/>
                  </a:cubicBezTo>
                  <a:cubicBezTo>
                    <a:pt x="21130941" y="3488180"/>
                    <a:pt x="21131958" y="3676754"/>
                    <a:pt x="21131195" y="3772710"/>
                  </a:cubicBezTo>
                  <a:lnTo>
                    <a:pt x="21130814" y="3743506"/>
                  </a:lnTo>
                  <a:cubicBezTo>
                    <a:pt x="21129544" y="4014685"/>
                    <a:pt x="21132847" y="4172386"/>
                    <a:pt x="21131450" y="4242484"/>
                  </a:cubicBezTo>
                  <a:lnTo>
                    <a:pt x="21131195" y="4242103"/>
                  </a:lnTo>
                  <a:cubicBezTo>
                    <a:pt x="21130307" y="4260772"/>
                    <a:pt x="21131577" y="4281981"/>
                    <a:pt x="21131958" y="4298237"/>
                  </a:cubicBezTo>
                  <a:close/>
                  <a:moveTo>
                    <a:pt x="21089539" y="4382565"/>
                  </a:moveTo>
                  <a:cubicBezTo>
                    <a:pt x="21088905" y="4382946"/>
                    <a:pt x="21088397" y="4383327"/>
                    <a:pt x="21087888" y="4383708"/>
                  </a:cubicBezTo>
                  <a:cubicBezTo>
                    <a:pt x="21088397" y="4383454"/>
                    <a:pt x="21088905" y="4383327"/>
                    <a:pt x="21089414" y="4382946"/>
                  </a:cubicBezTo>
                  <a:cubicBezTo>
                    <a:pt x="21089414" y="4382946"/>
                    <a:pt x="21089539" y="4382692"/>
                    <a:pt x="21089539" y="43825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779571">
            <a:off x="16137350" y="9516461"/>
            <a:ext cx="728914" cy="679927"/>
          </a:xfrm>
          <a:custGeom>
            <a:avLst/>
            <a:gdLst/>
            <a:ahLst/>
            <a:cxnLst/>
            <a:rect r="r" b="b" t="t" l="l"/>
            <a:pathLst>
              <a:path h="679927" w="728914">
                <a:moveTo>
                  <a:pt x="0" y="0"/>
                </a:moveTo>
                <a:lnTo>
                  <a:pt x="728914" y="0"/>
                </a:lnTo>
                <a:lnTo>
                  <a:pt x="728914" y="679927"/>
                </a:lnTo>
                <a:lnTo>
                  <a:pt x="0" y="67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80631" y="4661342"/>
            <a:ext cx="6126738" cy="111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0"/>
              </a:lnSpc>
              <a:spcBef>
                <a:spcPct val="0"/>
              </a:spcBef>
            </a:pPr>
            <a:r>
              <a:rPr lang="en-US" sz="8340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3. 시장분석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88025" y="9958822"/>
            <a:ext cx="2010578" cy="32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3"/>
              </a:lnSpc>
              <a:spcBef>
                <a:spcPct val="0"/>
              </a:spcBef>
            </a:pPr>
            <a:r>
              <a:rPr lang="en-US" sz="2403">
                <a:solidFill>
                  <a:srgbClr val="1D4031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MOMUK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81301" y="5872350"/>
            <a:ext cx="5856999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</a:p>
          <a:p>
            <a:pPr algn="l" marL="582925" indent="-291463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유사한 제품 및 서비스 장단점 분석</a:t>
            </a:r>
          </a:p>
          <a:p>
            <a:pPr algn="l">
              <a:lnSpc>
                <a:spcPts val="3509"/>
              </a:lnSpc>
            </a:pPr>
          </a:p>
          <a:p>
            <a:pPr algn="l" marL="582925" indent="-291463" lvl="1">
              <a:lnSpc>
                <a:spcPts val="3509"/>
              </a:lnSpc>
              <a:buFont typeface="Arial"/>
              <a:buChar char="•"/>
            </a:pPr>
            <a:r>
              <a:rPr lang="en-US" b="true" sz="2699">
                <a:solidFill>
                  <a:srgbClr val="FF5757"/>
                </a:solidFill>
                <a:latin typeface="Agrandir Bold"/>
                <a:ea typeface="Agrandir Bold"/>
                <a:cs typeface="Agrandir Bold"/>
                <a:sym typeface="Agrandir Bold"/>
              </a:rPr>
              <a:t>모먹 </a:t>
            </a:r>
            <a:r>
              <a:rPr lang="en-US" b="true" sz="26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만의 차별화 전략 기술</a:t>
            </a:r>
            <a:r>
              <a:rPr lang="en-US" b="true" sz="2699">
                <a:solidFill>
                  <a:srgbClr val="1D4031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DAGiOadlzEU</dc:identifier>
  <dcterms:modified xsi:type="dcterms:W3CDTF">2011-08-01T06:04:30Z</dcterms:modified>
  <cp:revision>1</cp:revision>
  <dc:title>momuk</dc:title>
</cp:coreProperties>
</file>